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6" r:id="rId4"/>
  </p:sldMasterIdLst>
  <p:notesMasterIdLst>
    <p:notesMasterId r:id="rId29"/>
  </p:notesMasterIdLst>
  <p:handoutMasterIdLst>
    <p:handoutMasterId r:id="rId30"/>
  </p:handoutMasterIdLst>
  <p:sldIdLst>
    <p:sldId id="306" r:id="rId5"/>
    <p:sldId id="307" r:id="rId6"/>
    <p:sldId id="332" r:id="rId7"/>
    <p:sldId id="314" r:id="rId8"/>
    <p:sldId id="308" r:id="rId9"/>
    <p:sldId id="324" r:id="rId10"/>
    <p:sldId id="338" r:id="rId11"/>
    <p:sldId id="330" r:id="rId12"/>
    <p:sldId id="335" r:id="rId13"/>
    <p:sldId id="309" r:id="rId14"/>
    <p:sldId id="331" r:id="rId15"/>
    <p:sldId id="326" r:id="rId16"/>
    <p:sldId id="336" r:id="rId17"/>
    <p:sldId id="337" r:id="rId18"/>
    <p:sldId id="325" r:id="rId19"/>
    <p:sldId id="334" r:id="rId20"/>
    <p:sldId id="315" r:id="rId21"/>
    <p:sldId id="317" r:id="rId22"/>
    <p:sldId id="333" r:id="rId23"/>
    <p:sldId id="319" r:id="rId24"/>
    <p:sldId id="318" r:id="rId25"/>
    <p:sldId id="327" r:id="rId26"/>
    <p:sldId id="321" r:id="rId27"/>
    <p:sldId id="312"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Untitled Section" id="{CA29E1B3-ED0B-4892-AF35-F5CFB2248688}">
          <p14:sldIdLst>
            <p14:sldId id="306"/>
            <p14:sldId id="307"/>
            <p14:sldId id="332"/>
            <p14:sldId id="314"/>
            <p14:sldId id="308"/>
            <p14:sldId id="324"/>
            <p14:sldId id="338"/>
            <p14:sldId id="330"/>
            <p14:sldId id="335"/>
            <p14:sldId id="309"/>
            <p14:sldId id="331"/>
            <p14:sldId id="326"/>
            <p14:sldId id="336"/>
            <p14:sldId id="337"/>
            <p14:sldId id="325"/>
            <p14:sldId id="334"/>
            <p14:sldId id="315"/>
            <p14:sldId id="317"/>
            <p14:sldId id="333"/>
            <p14:sldId id="319"/>
            <p14:sldId id="318"/>
            <p14:sldId id="327"/>
            <p14:sldId id="321"/>
            <p14:sldId id="312"/>
          </p14:sldIdLst>
        </p14:section>
      </p14:sectionLst>
    </p:ext>
    <p:ext uri="{EFAFB233-063F-42B5-8137-9DF3F51BA10A}">
      <p15:sldGuideLst xmlns:p15="http://schemas.microsoft.com/office/powerpoint/2012/main">
        <p15:guide id="1" orient="horz" pos="1392" userDrawn="1">
          <p15:clr>
            <a:srgbClr val="A4A3A4"/>
          </p15:clr>
        </p15:guide>
        <p15:guide id="2" pos="7056" userDrawn="1">
          <p15:clr>
            <a:srgbClr val="A4A3A4"/>
          </p15:clr>
        </p15:guide>
        <p15:guide id="3" orient="horz" pos="3168"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57F4FCE-3FDD-4855-A6D2-635B6521962D}" v="247" dt="2024-05-13T23:02:26.71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7" autoAdjust="0"/>
    <p:restoredTop sz="84967" autoAdjust="0"/>
  </p:normalViewPr>
  <p:slideViewPr>
    <p:cSldViewPr snapToGrid="0">
      <p:cViewPr varScale="1">
        <p:scale>
          <a:sx n="84" d="100"/>
          <a:sy n="84" d="100"/>
        </p:scale>
        <p:origin x="643" y="31"/>
      </p:cViewPr>
      <p:guideLst>
        <p:guide orient="horz" pos="1392"/>
        <p:guide pos="7056"/>
        <p:guide orient="horz" pos="3168"/>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microsoft.com/office/2018/10/relationships/authors" Target="author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handoutMaster" Target="handoutMasters/handoutMaster1.xml"/><Relationship Id="rId35" Type="http://schemas.microsoft.com/office/2015/10/relationships/revisionInfo" Target="revisionInfo.xml"/><Relationship Id="rId8" Type="http://schemas.openxmlformats.org/officeDocument/2006/relationships/slide" Target="slides/slide4.xml"/></Relationships>
</file>

<file path=ppt/diagrams/_rels/data1.xml.rels><?xml version="1.0" encoding="UTF-8" standalone="yes"?>
<Relationships xmlns="http://schemas.openxmlformats.org/package/2006/relationships"><Relationship Id="rId8" Type="http://schemas.openxmlformats.org/officeDocument/2006/relationships/image" Target="../media/image10.svg"/><Relationship Id="rId13" Type="http://schemas.openxmlformats.org/officeDocument/2006/relationships/image" Target="../media/image15.png"/><Relationship Id="rId3" Type="http://schemas.openxmlformats.org/officeDocument/2006/relationships/image" Target="../media/image5.png"/><Relationship Id="rId7" Type="http://schemas.openxmlformats.org/officeDocument/2006/relationships/image" Target="../media/image9.png"/><Relationship Id="rId12" Type="http://schemas.openxmlformats.org/officeDocument/2006/relationships/image" Target="../media/image14.sv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11" Type="http://schemas.openxmlformats.org/officeDocument/2006/relationships/image" Target="../media/image13.png"/><Relationship Id="rId5" Type="http://schemas.openxmlformats.org/officeDocument/2006/relationships/image" Target="../media/image7.png"/><Relationship Id="rId10" Type="http://schemas.openxmlformats.org/officeDocument/2006/relationships/image" Target="../media/image12.svg"/><Relationship Id="rId4" Type="http://schemas.openxmlformats.org/officeDocument/2006/relationships/image" Target="../media/image6.svg"/><Relationship Id="rId9" Type="http://schemas.openxmlformats.org/officeDocument/2006/relationships/image" Target="../media/image11.png"/><Relationship Id="rId14" Type="http://schemas.openxmlformats.org/officeDocument/2006/relationships/image" Target="../media/image16.svg"/></Relationships>
</file>

<file path=ppt/diagrams/_rels/data4.xml.rels><?xml version="1.0" encoding="UTF-8" standalone="yes"?>
<Relationships xmlns="http://schemas.openxmlformats.org/package/2006/relationships"><Relationship Id="rId8" Type="http://schemas.openxmlformats.org/officeDocument/2006/relationships/image" Target="../media/image32.svg"/><Relationship Id="rId13" Type="http://schemas.openxmlformats.org/officeDocument/2006/relationships/image" Target="../media/image37.png"/><Relationship Id="rId3" Type="http://schemas.openxmlformats.org/officeDocument/2006/relationships/image" Target="../media/image27.png"/><Relationship Id="rId7" Type="http://schemas.openxmlformats.org/officeDocument/2006/relationships/image" Target="../media/image31.png"/><Relationship Id="rId12" Type="http://schemas.openxmlformats.org/officeDocument/2006/relationships/image" Target="../media/image36.svg"/><Relationship Id="rId2" Type="http://schemas.openxmlformats.org/officeDocument/2006/relationships/image" Target="../media/image26.svg"/><Relationship Id="rId16" Type="http://schemas.openxmlformats.org/officeDocument/2006/relationships/image" Target="../media/image40.svg"/><Relationship Id="rId1" Type="http://schemas.openxmlformats.org/officeDocument/2006/relationships/image" Target="../media/image25.png"/><Relationship Id="rId6" Type="http://schemas.openxmlformats.org/officeDocument/2006/relationships/image" Target="../media/image30.svg"/><Relationship Id="rId11" Type="http://schemas.openxmlformats.org/officeDocument/2006/relationships/image" Target="../media/image35.png"/><Relationship Id="rId5" Type="http://schemas.openxmlformats.org/officeDocument/2006/relationships/image" Target="../media/image29.png"/><Relationship Id="rId15" Type="http://schemas.openxmlformats.org/officeDocument/2006/relationships/image" Target="../media/image3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 Id="rId14" Type="http://schemas.openxmlformats.org/officeDocument/2006/relationships/image" Target="../media/image38.svg"/></Relationships>
</file>

<file path=ppt/diagrams/_rels/drawing1.xml.rels><?xml version="1.0" encoding="UTF-8" standalone="yes"?>
<Relationships xmlns="http://schemas.openxmlformats.org/package/2006/relationships"><Relationship Id="rId8" Type="http://schemas.openxmlformats.org/officeDocument/2006/relationships/image" Target="../media/image10.svg"/><Relationship Id="rId13" Type="http://schemas.openxmlformats.org/officeDocument/2006/relationships/image" Target="../media/image15.png"/><Relationship Id="rId3" Type="http://schemas.openxmlformats.org/officeDocument/2006/relationships/image" Target="../media/image5.png"/><Relationship Id="rId7" Type="http://schemas.openxmlformats.org/officeDocument/2006/relationships/image" Target="../media/image9.png"/><Relationship Id="rId12" Type="http://schemas.openxmlformats.org/officeDocument/2006/relationships/image" Target="../media/image14.sv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11" Type="http://schemas.openxmlformats.org/officeDocument/2006/relationships/image" Target="../media/image13.png"/><Relationship Id="rId5" Type="http://schemas.openxmlformats.org/officeDocument/2006/relationships/image" Target="../media/image7.png"/><Relationship Id="rId10" Type="http://schemas.openxmlformats.org/officeDocument/2006/relationships/image" Target="../media/image12.svg"/><Relationship Id="rId4" Type="http://schemas.openxmlformats.org/officeDocument/2006/relationships/image" Target="../media/image6.svg"/><Relationship Id="rId9" Type="http://schemas.openxmlformats.org/officeDocument/2006/relationships/image" Target="../media/image11.png"/><Relationship Id="rId14" Type="http://schemas.openxmlformats.org/officeDocument/2006/relationships/image" Target="../media/image16.svg"/></Relationships>
</file>

<file path=ppt/diagrams/_rels/drawing4.xml.rels><?xml version="1.0" encoding="UTF-8" standalone="yes"?>
<Relationships xmlns="http://schemas.openxmlformats.org/package/2006/relationships"><Relationship Id="rId8" Type="http://schemas.openxmlformats.org/officeDocument/2006/relationships/image" Target="../media/image32.svg"/><Relationship Id="rId13" Type="http://schemas.openxmlformats.org/officeDocument/2006/relationships/image" Target="../media/image37.png"/><Relationship Id="rId3" Type="http://schemas.openxmlformats.org/officeDocument/2006/relationships/image" Target="../media/image27.png"/><Relationship Id="rId7" Type="http://schemas.openxmlformats.org/officeDocument/2006/relationships/image" Target="../media/image31.png"/><Relationship Id="rId12" Type="http://schemas.openxmlformats.org/officeDocument/2006/relationships/image" Target="../media/image36.svg"/><Relationship Id="rId2" Type="http://schemas.openxmlformats.org/officeDocument/2006/relationships/image" Target="../media/image26.svg"/><Relationship Id="rId16" Type="http://schemas.openxmlformats.org/officeDocument/2006/relationships/image" Target="../media/image40.svg"/><Relationship Id="rId1" Type="http://schemas.openxmlformats.org/officeDocument/2006/relationships/image" Target="../media/image25.png"/><Relationship Id="rId6" Type="http://schemas.openxmlformats.org/officeDocument/2006/relationships/image" Target="../media/image30.svg"/><Relationship Id="rId11" Type="http://schemas.openxmlformats.org/officeDocument/2006/relationships/image" Target="../media/image35.png"/><Relationship Id="rId5" Type="http://schemas.openxmlformats.org/officeDocument/2006/relationships/image" Target="../media/image29.png"/><Relationship Id="rId15" Type="http://schemas.openxmlformats.org/officeDocument/2006/relationships/image" Target="../media/image3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 Id="rId14" Type="http://schemas.openxmlformats.org/officeDocument/2006/relationships/image" Target="../media/image38.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731D3CF-AD71-447E-A776-6E8823EC7429}"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07C71FE0-9A9B-4699-BCAF-8129A906BE08}">
      <dgm:prSet/>
      <dgm:spPr/>
      <dgm:t>
        <a:bodyPr/>
        <a:lstStyle/>
        <a:p>
          <a:pPr>
            <a:lnSpc>
              <a:spcPct val="100000"/>
            </a:lnSpc>
          </a:pPr>
          <a:r>
            <a:rPr lang="en-US" dirty="0"/>
            <a:t>Thank you! For your attendance &amp; for our sponsors</a:t>
          </a:r>
        </a:p>
      </dgm:t>
    </dgm:pt>
    <dgm:pt modelId="{84C4EBF1-05D2-438D-B6C6-FD15BD47C58D}" type="parTrans" cxnId="{00740457-B02B-4590-910B-C9F3328E200E}">
      <dgm:prSet/>
      <dgm:spPr/>
      <dgm:t>
        <a:bodyPr/>
        <a:lstStyle/>
        <a:p>
          <a:endParaRPr lang="en-US"/>
        </a:p>
      </dgm:t>
    </dgm:pt>
    <dgm:pt modelId="{093320B9-7911-437A-989D-CD947268E98D}" type="sibTrans" cxnId="{00740457-B02B-4590-910B-C9F3328E200E}">
      <dgm:prSet/>
      <dgm:spPr/>
      <dgm:t>
        <a:bodyPr/>
        <a:lstStyle/>
        <a:p>
          <a:endParaRPr lang="en-US"/>
        </a:p>
      </dgm:t>
    </dgm:pt>
    <dgm:pt modelId="{E464C6AC-829C-4D3B-BF7F-88AC83869C44}">
      <dgm:prSet/>
      <dgm:spPr/>
      <dgm:t>
        <a:bodyPr/>
        <a:lstStyle/>
        <a:p>
          <a:pPr>
            <a:lnSpc>
              <a:spcPct val="100000"/>
            </a:lnSpc>
          </a:pPr>
          <a:r>
            <a:rPr lang="en-US" dirty="0"/>
            <a:t>About Searchology</a:t>
          </a:r>
        </a:p>
      </dgm:t>
    </dgm:pt>
    <dgm:pt modelId="{C5819498-88F1-4618-8535-1DC29E554C95}" type="parTrans" cxnId="{2780610C-E1A6-409F-98E6-C6BEBE3D15A2}">
      <dgm:prSet/>
      <dgm:spPr/>
      <dgm:t>
        <a:bodyPr/>
        <a:lstStyle/>
        <a:p>
          <a:endParaRPr lang="en-US"/>
        </a:p>
      </dgm:t>
    </dgm:pt>
    <dgm:pt modelId="{ABDCA0AE-5685-4665-98C9-4F06D7A3F32F}" type="sibTrans" cxnId="{2780610C-E1A6-409F-98E6-C6BEBE3D15A2}">
      <dgm:prSet/>
      <dgm:spPr/>
      <dgm:t>
        <a:bodyPr/>
        <a:lstStyle/>
        <a:p>
          <a:endParaRPr lang="en-US"/>
        </a:p>
      </dgm:t>
    </dgm:pt>
    <dgm:pt modelId="{247FD9BA-3512-433C-BBAF-A57FFE9D6C21}">
      <dgm:prSet/>
      <dgm:spPr/>
      <dgm:t>
        <a:bodyPr/>
        <a:lstStyle/>
        <a:p>
          <a:pPr>
            <a:lnSpc>
              <a:spcPct val="100000"/>
            </a:lnSpc>
          </a:pPr>
          <a:r>
            <a:rPr lang="en-US" dirty="0"/>
            <a:t>Notes/Acknowledgements</a:t>
          </a:r>
        </a:p>
      </dgm:t>
    </dgm:pt>
    <dgm:pt modelId="{B6235943-59D2-412B-8806-CAD3C59EE379}" type="parTrans" cxnId="{CC695A0C-0520-4A63-B686-9164D662F535}">
      <dgm:prSet/>
      <dgm:spPr/>
      <dgm:t>
        <a:bodyPr/>
        <a:lstStyle/>
        <a:p>
          <a:endParaRPr lang="en-US"/>
        </a:p>
      </dgm:t>
    </dgm:pt>
    <dgm:pt modelId="{BEC3776E-96D6-4268-8925-24B2CC544C01}" type="sibTrans" cxnId="{CC695A0C-0520-4A63-B686-9164D662F535}">
      <dgm:prSet/>
      <dgm:spPr/>
      <dgm:t>
        <a:bodyPr/>
        <a:lstStyle/>
        <a:p>
          <a:endParaRPr lang="en-US"/>
        </a:p>
      </dgm:t>
    </dgm:pt>
    <dgm:pt modelId="{5899F712-E3B6-40E2-B602-C3950ADC3B33}">
      <dgm:prSet/>
      <dgm:spPr/>
      <dgm:t>
        <a:bodyPr/>
        <a:lstStyle/>
        <a:p>
          <a:pPr>
            <a:lnSpc>
              <a:spcPct val="100000"/>
            </a:lnSpc>
          </a:pPr>
          <a:r>
            <a:rPr lang="en-US" dirty="0"/>
            <a:t>Digital Marketing Overview</a:t>
          </a:r>
        </a:p>
      </dgm:t>
    </dgm:pt>
    <dgm:pt modelId="{0B98E7BB-0646-4AAB-BD7D-0D9FDDD3506E}" type="parTrans" cxnId="{A3A04B7D-4B1E-42A5-88CD-768A6F2BF36E}">
      <dgm:prSet/>
      <dgm:spPr/>
      <dgm:t>
        <a:bodyPr/>
        <a:lstStyle/>
        <a:p>
          <a:endParaRPr lang="en-US"/>
        </a:p>
      </dgm:t>
    </dgm:pt>
    <dgm:pt modelId="{695964C2-08B3-4E3C-B3DE-8227DE8A07C1}" type="sibTrans" cxnId="{A3A04B7D-4B1E-42A5-88CD-768A6F2BF36E}">
      <dgm:prSet/>
      <dgm:spPr/>
      <dgm:t>
        <a:bodyPr/>
        <a:lstStyle/>
        <a:p>
          <a:endParaRPr lang="en-US"/>
        </a:p>
      </dgm:t>
    </dgm:pt>
    <dgm:pt modelId="{CBEC1F19-45B5-45DE-85D6-012172F3074F}">
      <dgm:prSet/>
      <dgm:spPr/>
      <dgm:t>
        <a:bodyPr/>
        <a:lstStyle/>
        <a:p>
          <a:pPr>
            <a:lnSpc>
              <a:spcPct val="100000"/>
            </a:lnSpc>
          </a:pPr>
          <a:r>
            <a:rPr lang="en-US" dirty="0"/>
            <a:t>Intro to Google Business</a:t>
          </a:r>
        </a:p>
      </dgm:t>
    </dgm:pt>
    <dgm:pt modelId="{B21C7075-84DF-4FD1-A99D-548A4BED6CA2}" type="parTrans" cxnId="{58CA00C1-1412-4AD7-AB9D-CDAE26D6CE17}">
      <dgm:prSet/>
      <dgm:spPr/>
      <dgm:t>
        <a:bodyPr/>
        <a:lstStyle/>
        <a:p>
          <a:endParaRPr lang="en-US"/>
        </a:p>
      </dgm:t>
    </dgm:pt>
    <dgm:pt modelId="{B27A74A3-A6E3-4DD3-A6F8-C8651900B7DA}" type="sibTrans" cxnId="{58CA00C1-1412-4AD7-AB9D-CDAE26D6CE17}">
      <dgm:prSet/>
      <dgm:spPr/>
      <dgm:t>
        <a:bodyPr/>
        <a:lstStyle/>
        <a:p>
          <a:endParaRPr lang="en-US"/>
        </a:p>
      </dgm:t>
    </dgm:pt>
    <dgm:pt modelId="{BE563D96-8289-4D8F-9BB3-C29D324B5741}">
      <dgm:prSet/>
      <dgm:spPr/>
      <dgm:t>
        <a:bodyPr/>
        <a:lstStyle/>
        <a:p>
          <a:pPr>
            <a:lnSpc>
              <a:spcPct val="100000"/>
            </a:lnSpc>
          </a:pPr>
          <a:r>
            <a:rPr lang="en-US" dirty="0"/>
            <a:t>Top Tips</a:t>
          </a:r>
        </a:p>
      </dgm:t>
    </dgm:pt>
    <dgm:pt modelId="{3F4B19DE-DC80-47C9-8AFF-CAD4B5CCF7A6}" type="parTrans" cxnId="{83E7AA98-74C0-463A-916B-13634234FC98}">
      <dgm:prSet/>
      <dgm:spPr/>
      <dgm:t>
        <a:bodyPr/>
        <a:lstStyle/>
        <a:p>
          <a:endParaRPr lang="en-US"/>
        </a:p>
      </dgm:t>
    </dgm:pt>
    <dgm:pt modelId="{20FB614E-1AB2-44F8-8465-38BE0372DD81}" type="sibTrans" cxnId="{83E7AA98-74C0-463A-916B-13634234FC98}">
      <dgm:prSet/>
      <dgm:spPr/>
      <dgm:t>
        <a:bodyPr/>
        <a:lstStyle/>
        <a:p>
          <a:endParaRPr lang="en-US"/>
        </a:p>
      </dgm:t>
    </dgm:pt>
    <dgm:pt modelId="{BFDF3626-28D0-49F7-A307-66AC98F06F1C}">
      <dgm:prSet/>
      <dgm:spPr/>
      <dgm:t>
        <a:bodyPr/>
        <a:lstStyle/>
        <a:p>
          <a:pPr>
            <a:lnSpc>
              <a:spcPct val="100000"/>
            </a:lnSpc>
          </a:pPr>
          <a:r>
            <a:rPr lang="en-US" dirty="0"/>
            <a:t>Timing &amp; Consistency</a:t>
          </a:r>
        </a:p>
      </dgm:t>
    </dgm:pt>
    <dgm:pt modelId="{8E3B4A08-4DB9-4CD7-B516-D173FC1141A9}" type="parTrans" cxnId="{173981EC-D735-4851-A4B1-9F46689B756D}">
      <dgm:prSet/>
      <dgm:spPr/>
      <dgm:t>
        <a:bodyPr/>
        <a:lstStyle/>
        <a:p>
          <a:endParaRPr lang="en-US"/>
        </a:p>
      </dgm:t>
    </dgm:pt>
    <dgm:pt modelId="{396DE371-88A3-45E7-B20C-B8EBB0B2807A}" type="sibTrans" cxnId="{173981EC-D735-4851-A4B1-9F46689B756D}">
      <dgm:prSet/>
      <dgm:spPr/>
      <dgm:t>
        <a:bodyPr/>
        <a:lstStyle/>
        <a:p>
          <a:endParaRPr lang="en-US"/>
        </a:p>
      </dgm:t>
    </dgm:pt>
    <dgm:pt modelId="{081A1823-321C-4152-8900-05E4B3E247F0}" type="pres">
      <dgm:prSet presAssocID="{4731D3CF-AD71-447E-A776-6E8823EC7429}" presName="root" presStyleCnt="0">
        <dgm:presLayoutVars>
          <dgm:dir/>
          <dgm:resizeHandles val="exact"/>
        </dgm:presLayoutVars>
      </dgm:prSet>
      <dgm:spPr/>
    </dgm:pt>
    <dgm:pt modelId="{20E618DA-74F5-4FFE-A9B7-9D2C4B28C3F7}" type="pres">
      <dgm:prSet presAssocID="{07C71FE0-9A9B-4699-BCAF-8129A906BE08}" presName="compNode" presStyleCnt="0"/>
      <dgm:spPr/>
    </dgm:pt>
    <dgm:pt modelId="{2F4F4924-5E04-411F-B111-E63E4FF356BA}" type="pres">
      <dgm:prSet presAssocID="{07C71FE0-9A9B-4699-BCAF-8129A906BE08}" presName="bgRect" presStyleLbl="bgShp" presStyleIdx="0" presStyleCnt="7"/>
      <dgm:spPr/>
    </dgm:pt>
    <dgm:pt modelId="{231C1A4F-66C2-4F35-8143-1526B9804343}" type="pres">
      <dgm:prSet presAssocID="{07C71FE0-9A9B-4699-BCAF-8129A906BE08}" presName="iconRect" presStyleLbl="node1" presStyleIdx="0" presStyleCnt="7"/>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Box trolley"/>
        </a:ext>
      </dgm:extLst>
    </dgm:pt>
    <dgm:pt modelId="{FFB39A25-F24D-4A40-93D3-5D1F78A380C1}" type="pres">
      <dgm:prSet presAssocID="{07C71FE0-9A9B-4699-BCAF-8129A906BE08}" presName="spaceRect" presStyleCnt="0"/>
      <dgm:spPr/>
    </dgm:pt>
    <dgm:pt modelId="{023CDC89-2F41-4D94-9ED0-1880AA590338}" type="pres">
      <dgm:prSet presAssocID="{07C71FE0-9A9B-4699-BCAF-8129A906BE08}" presName="parTx" presStyleLbl="revTx" presStyleIdx="0" presStyleCnt="7">
        <dgm:presLayoutVars>
          <dgm:chMax val="0"/>
          <dgm:chPref val="0"/>
        </dgm:presLayoutVars>
      </dgm:prSet>
      <dgm:spPr/>
    </dgm:pt>
    <dgm:pt modelId="{C0403366-740D-45C8-AF22-899CD9B919C5}" type="pres">
      <dgm:prSet presAssocID="{093320B9-7911-437A-989D-CD947268E98D}" presName="sibTrans" presStyleCnt="0"/>
      <dgm:spPr/>
    </dgm:pt>
    <dgm:pt modelId="{9F381A25-5CE5-4293-A2C0-AEBED42DCFAB}" type="pres">
      <dgm:prSet presAssocID="{E464C6AC-829C-4D3B-BF7F-88AC83869C44}" presName="compNode" presStyleCnt="0"/>
      <dgm:spPr/>
    </dgm:pt>
    <dgm:pt modelId="{9915A4D4-6135-4239-935A-907F42E23C4D}" type="pres">
      <dgm:prSet presAssocID="{E464C6AC-829C-4D3B-BF7F-88AC83869C44}" presName="bgRect" presStyleLbl="bgShp" presStyleIdx="1" presStyleCnt="7"/>
      <dgm:spPr/>
    </dgm:pt>
    <dgm:pt modelId="{CDA6BDDB-DE16-4D71-AAEB-C7C15FB019B0}" type="pres">
      <dgm:prSet presAssocID="{E464C6AC-829C-4D3B-BF7F-88AC83869C44}" presName="iconRect" presStyleLbl="node1" presStyleIdx="1" presStyleCnt="7"/>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Handshake"/>
        </a:ext>
      </dgm:extLst>
    </dgm:pt>
    <dgm:pt modelId="{E2F8B54A-B7D4-4A6A-851D-AF47D0F701EC}" type="pres">
      <dgm:prSet presAssocID="{E464C6AC-829C-4D3B-BF7F-88AC83869C44}" presName="spaceRect" presStyleCnt="0"/>
      <dgm:spPr/>
    </dgm:pt>
    <dgm:pt modelId="{29475E51-9623-4448-95A8-447F5A09B1DA}" type="pres">
      <dgm:prSet presAssocID="{E464C6AC-829C-4D3B-BF7F-88AC83869C44}" presName="parTx" presStyleLbl="revTx" presStyleIdx="1" presStyleCnt="7">
        <dgm:presLayoutVars>
          <dgm:chMax val="0"/>
          <dgm:chPref val="0"/>
        </dgm:presLayoutVars>
      </dgm:prSet>
      <dgm:spPr/>
    </dgm:pt>
    <dgm:pt modelId="{8182E5F5-F6CB-4698-9D8E-D19D4D9960B5}" type="pres">
      <dgm:prSet presAssocID="{ABDCA0AE-5685-4665-98C9-4F06D7A3F32F}" presName="sibTrans" presStyleCnt="0"/>
      <dgm:spPr/>
    </dgm:pt>
    <dgm:pt modelId="{119B3C97-426F-453F-ADF8-87DDA9BE848D}" type="pres">
      <dgm:prSet presAssocID="{247FD9BA-3512-433C-BBAF-A57FFE9D6C21}" presName="compNode" presStyleCnt="0"/>
      <dgm:spPr/>
    </dgm:pt>
    <dgm:pt modelId="{FB2B6EB9-1E11-4198-810D-C6149C8322C8}" type="pres">
      <dgm:prSet presAssocID="{247FD9BA-3512-433C-BBAF-A57FFE9D6C21}" presName="bgRect" presStyleLbl="bgShp" presStyleIdx="2" presStyleCnt="7"/>
      <dgm:spPr/>
    </dgm:pt>
    <dgm:pt modelId="{E8FF7877-0A64-4D97-8B9B-6BD052812D72}" type="pres">
      <dgm:prSet presAssocID="{247FD9BA-3512-433C-BBAF-A57FFE9D6C21}" presName="iconRect" presStyleLbl="node1" presStyleIdx="2" presStyleCnt="7"/>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Paperclip"/>
        </a:ext>
      </dgm:extLst>
    </dgm:pt>
    <dgm:pt modelId="{37AEFC90-B02B-45CE-9D75-008C2E3B4F99}" type="pres">
      <dgm:prSet presAssocID="{247FD9BA-3512-433C-BBAF-A57FFE9D6C21}" presName="spaceRect" presStyleCnt="0"/>
      <dgm:spPr/>
    </dgm:pt>
    <dgm:pt modelId="{6BFC7671-260D-47EA-B6C6-156E44AF5CF8}" type="pres">
      <dgm:prSet presAssocID="{247FD9BA-3512-433C-BBAF-A57FFE9D6C21}" presName="parTx" presStyleLbl="revTx" presStyleIdx="2" presStyleCnt="7">
        <dgm:presLayoutVars>
          <dgm:chMax val="0"/>
          <dgm:chPref val="0"/>
        </dgm:presLayoutVars>
      </dgm:prSet>
      <dgm:spPr/>
    </dgm:pt>
    <dgm:pt modelId="{8EBAEE95-F3B0-4260-A209-929F4D1469BE}" type="pres">
      <dgm:prSet presAssocID="{BEC3776E-96D6-4268-8925-24B2CC544C01}" presName="sibTrans" presStyleCnt="0"/>
      <dgm:spPr/>
    </dgm:pt>
    <dgm:pt modelId="{059E6AF5-1F62-4572-BECE-CED18AD8FE2B}" type="pres">
      <dgm:prSet presAssocID="{5899F712-E3B6-40E2-B602-C3950ADC3B33}" presName="compNode" presStyleCnt="0"/>
      <dgm:spPr/>
    </dgm:pt>
    <dgm:pt modelId="{796B2BE5-F872-463A-BF13-05D44D3B52AF}" type="pres">
      <dgm:prSet presAssocID="{5899F712-E3B6-40E2-B602-C3950ADC3B33}" presName="bgRect" presStyleLbl="bgShp" presStyleIdx="3" presStyleCnt="7"/>
      <dgm:spPr/>
    </dgm:pt>
    <dgm:pt modelId="{5B9B03E9-0624-4ADE-A728-9DB6F694CE3F}" type="pres">
      <dgm:prSet presAssocID="{5899F712-E3B6-40E2-B602-C3950ADC3B33}" presName="iconRect" presStyleLbl="node1" presStyleIdx="3" presStyleCnt="7"/>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Smart Phone"/>
        </a:ext>
      </dgm:extLst>
    </dgm:pt>
    <dgm:pt modelId="{BF13883D-82B5-4CB8-B207-DCF898E85576}" type="pres">
      <dgm:prSet presAssocID="{5899F712-E3B6-40E2-B602-C3950ADC3B33}" presName="spaceRect" presStyleCnt="0"/>
      <dgm:spPr/>
    </dgm:pt>
    <dgm:pt modelId="{57954083-803D-4623-973C-0E3952115BA1}" type="pres">
      <dgm:prSet presAssocID="{5899F712-E3B6-40E2-B602-C3950ADC3B33}" presName="parTx" presStyleLbl="revTx" presStyleIdx="3" presStyleCnt="7">
        <dgm:presLayoutVars>
          <dgm:chMax val="0"/>
          <dgm:chPref val="0"/>
        </dgm:presLayoutVars>
      </dgm:prSet>
      <dgm:spPr/>
    </dgm:pt>
    <dgm:pt modelId="{BF13ED2A-2124-444B-874D-B3990CB88A68}" type="pres">
      <dgm:prSet presAssocID="{695964C2-08B3-4E3C-B3DE-8227DE8A07C1}" presName="sibTrans" presStyleCnt="0"/>
      <dgm:spPr/>
    </dgm:pt>
    <dgm:pt modelId="{1B430B7D-EE95-43DF-A58C-FCA4704F2ACF}" type="pres">
      <dgm:prSet presAssocID="{CBEC1F19-45B5-45DE-85D6-012172F3074F}" presName="compNode" presStyleCnt="0"/>
      <dgm:spPr/>
    </dgm:pt>
    <dgm:pt modelId="{CB04DC31-DA0E-43F5-909A-F33FA312D90E}" type="pres">
      <dgm:prSet presAssocID="{CBEC1F19-45B5-45DE-85D6-012172F3074F}" presName="bgRect" presStyleLbl="bgShp" presStyleIdx="4" presStyleCnt="7"/>
      <dgm:spPr/>
    </dgm:pt>
    <dgm:pt modelId="{7C6C0EFC-A9E6-445D-A141-D22CEA81B04F}" type="pres">
      <dgm:prSet presAssocID="{CBEC1F19-45B5-45DE-85D6-012172F3074F}" presName="iconRect" presStyleLbl="node1" presStyleIdx="4" presStyleCnt="7"/>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dgm:spPr>
      <dgm:extLst>
        <a:ext uri="{E40237B7-FDA0-4F09-8148-C483321AD2D9}">
          <dgm14:cNvPr xmlns:dgm14="http://schemas.microsoft.com/office/drawing/2010/diagram" id="0" name="" descr="Laptop"/>
        </a:ext>
      </dgm:extLst>
    </dgm:pt>
    <dgm:pt modelId="{586EB7C7-9449-4F36-AA7D-E86A4EAB2129}" type="pres">
      <dgm:prSet presAssocID="{CBEC1F19-45B5-45DE-85D6-012172F3074F}" presName="spaceRect" presStyleCnt="0"/>
      <dgm:spPr/>
    </dgm:pt>
    <dgm:pt modelId="{D297CCA6-D397-4782-B1E5-EBADDC94BE6C}" type="pres">
      <dgm:prSet presAssocID="{CBEC1F19-45B5-45DE-85D6-012172F3074F}" presName="parTx" presStyleLbl="revTx" presStyleIdx="4" presStyleCnt="7">
        <dgm:presLayoutVars>
          <dgm:chMax val="0"/>
          <dgm:chPref val="0"/>
        </dgm:presLayoutVars>
      </dgm:prSet>
      <dgm:spPr/>
    </dgm:pt>
    <dgm:pt modelId="{F1B0A846-714F-4C76-9315-17A55CA0084F}" type="pres">
      <dgm:prSet presAssocID="{B27A74A3-A6E3-4DD3-A6F8-C8651900B7DA}" presName="sibTrans" presStyleCnt="0"/>
      <dgm:spPr/>
    </dgm:pt>
    <dgm:pt modelId="{706360ED-2078-41DF-8A66-251765FB95BE}" type="pres">
      <dgm:prSet presAssocID="{BE563D96-8289-4D8F-9BB3-C29D324B5741}" presName="compNode" presStyleCnt="0"/>
      <dgm:spPr/>
    </dgm:pt>
    <dgm:pt modelId="{139360D5-D187-4628-B212-183A799DFB58}" type="pres">
      <dgm:prSet presAssocID="{BE563D96-8289-4D8F-9BB3-C29D324B5741}" presName="bgRect" presStyleLbl="bgShp" presStyleIdx="5" presStyleCnt="7"/>
      <dgm:spPr/>
    </dgm:pt>
    <dgm:pt modelId="{A1A15FBE-38E9-4B55-BBC6-42DDDDC88E2E}" type="pres">
      <dgm:prSet presAssocID="{BE563D96-8289-4D8F-9BB3-C29D324B5741}" presName="iconRect" presStyleLbl="node1" presStyleIdx="5" presStyleCnt="7"/>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dgm:spPr>
      <dgm:extLst>
        <a:ext uri="{E40237B7-FDA0-4F09-8148-C483321AD2D9}">
          <dgm14:cNvPr xmlns:dgm14="http://schemas.microsoft.com/office/drawing/2010/diagram" id="0" name="" descr="Lightbulb"/>
        </a:ext>
      </dgm:extLst>
    </dgm:pt>
    <dgm:pt modelId="{568DFDC1-0E82-4C6C-9ABE-4C3DAA62240B}" type="pres">
      <dgm:prSet presAssocID="{BE563D96-8289-4D8F-9BB3-C29D324B5741}" presName="spaceRect" presStyleCnt="0"/>
      <dgm:spPr/>
    </dgm:pt>
    <dgm:pt modelId="{E03A02E2-877D-4284-88F0-BD95A4ABF065}" type="pres">
      <dgm:prSet presAssocID="{BE563D96-8289-4D8F-9BB3-C29D324B5741}" presName="parTx" presStyleLbl="revTx" presStyleIdx="5" presStyleCnt="7">
        <dgm:presLayoutVars>
          <dgm:chMax val="0"/>
          <dgm:chPref val="0"/>
        </dgm:presLayoutVars>
      </dgm:prSet>
      <dgm:spPr/>
    </dgm:pt>
    <dgm:pt modelId="{CFF52136-A8B3-4C02-AFA4-F500A3E4187C}" type="pres">
      <dgm:prSet presAssocID="{20FB614E-1AB2-44F8-8465-38BE0372DD81}" presName="sibTrans" presStyleCnt="0"/>
      <dgm:spPr/>
    </dgm:pt>
    <dgm:pt modelId="{FBFF8F9C-0D1E-4DF9-AE19-8E4AC4172202}" type="pres">
      <dgm:prSet presAssocID="{BFDF3626-28D0-49F7-A307-66AC98F06F1C}" presName="compNode" presStyleCnt="0"/>
      <dgm:spPr/>
    </dgm:pt>
    <dgm:pt modelId="{E91C5EA7-BCEA-4604-A2B7-A925C7A4A6DD}" type="pres">
      <dgm:prSet presAssocID="{BFDF3626-28D0-49F7-A307-66AC98F06F1C}" presName="bgRect" presStyleLbl="bgShp" presStyleIdx="6" presStyleCnt="7"/>
      <dgm:spPr/>
    </dgm:pt>
    <dgm:pt modelId="{B157BCE1-BD05-427F-A6AA-9FEC27949B8F}" type="pres">
      <dgm:prSet presAssocID="{BFDF3626-28D0-49F7-A307-66AC98F06F1C}" presName="iconRect" presStyleLbl="node1" presStyleIdx="6" presStyleCnt="7"/>
      <dgm:spPr>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dgm:spPr>
      <dgm:extLst>
        <a:ext uri="{E40237B7-FDA0-4F09-8148-C483321AD2D9}">
          <dgm14:cNvPr xmlns:dgm14="http://schemas.microsoft.com/office/drawing/2010/diagram" id="0" name="" descr="Stopwatch"/>
        </a:ext>
      </dgm:extLst>
    </dgm:pt>
    <dgm:pt modelId="{A736BC1C-33FA-4669-94BE-EDDCF4E988F4}" type="pres">
      <dgm:prSet presAssocID="{BFDF3626-28D0-49F7-A307-66AC98F06F1C}" presName="spaceRect" presStyleCnt="0"/>
      <dgm:spPr/>
    </dgm:pt>
    <dgm:pt modelId="{7FBBC2A9-A873-4BED-BDFF-D7C7FE5FA70E}" type="pres">
      <dgm:prSet presAssocID="{BFDF3626-28D0-49F7-A307-66AC98F06F1C}" presName="parTx" presStyleLbl="revTx" presStyleIdx="6" presStyleCnt="7">
        <dgm:presLayoutVars>
          <dgm:chMax val="0"/>
          <dgm:chPref val="0"/>
        </dgm:presLayoutVars>
      </dgm:prSet>
      <dgm:spPr/>
    </dgm:pt>
  </dgm:ptLst>
  <dgm:cxnLst>
    <dgm:cxn modelId="{E31DE209-8B8C-40F6-8DD2-748D1D89EC1B}" type="presOf" srcId="{BE563D96-8289-4D8F-9BB3-C29D324B5741}" destId="{E03A02E2-877D-4284-88F0-BD95A4ABF065}" srcOrd="0" destOrd="0" presId="urn:microsoft.com/office/officeart/2018/2/layout/IconVerticalSolidList"/>
    <dgm:cxn modelId="{2780610C-E1A6-409F-98E6-C6BEBE3D15A2}" srcId="{4731D3CF-AD71-447E-A776-6E8823EC7429}" destId="{E464C6AC-829C-4D3B-BF7F-88AC83869C44}" srcOrd="1" destOrd="0" parTransId="{C5819498-88F1-4618-8535-1DC29E554C95}" sibTransId="{ABDCA0AE-5685-4665-98C9-4F06D7A3F32F}"/>
    <dgm:cxn modelId="{CC695A0C-0520-4A63-B686-9164D662F535}" srcId="{4731D3CF-AD71-447E-A776-6E8823EC7429}" destId="{247FD9BA-3512-433C-BBAF-A57FFE9D6C21}" srcOrd="2" destOrd="0" parTransId="{B6235943-59D2-412B-8806-CAD3C59EE379}" sibTransId="{BEC3776E-96D6-4268-8925-24B2CC544C01}"/>
    <dgm:cxn modelId="{00740457-B02B-4590-910B-C9F3328E200E}" srcId="{4731D3CF-AD71-447E-A776-6E8823EC7429}" destId="{07C71FE0-9A9B-4699-BCAF-8129A906BE08}" srcOrd="0" destOrd="0" parTransId="{84C4EBF1-05D2-438D-B6C6-FD15BD47C58D}" sibTransId="{093320B9-7911-437A-989D-CD947268E98D}"/>
    <dgm:cxn modelId="{A3A04B7D-4B1E-42A5-88CD-768A6F2BF36E}" srcId="{4731D3CF-AD71-447E-A776-6E8823EC7429}" destId="{5899F712-E3B6-40E2-B602-C3950ADC3B33}" srcOrd="3" destOrd="0" parTransId="{0B98E7BB-0646-4AAB-BD7D-0D9FDDD3506E}" sibTransId="{695964C2-08B3-4E3C-B3DE-8227DE8A07C1}"/>
    <dgm:cxn modelId="{AA3EEC88-FE97-4321-81F3-DBCBED507F88}" type="presOf" srcId="{E464C6AC-829C-4D3B-BF7F-88AC83869C44}" destId="{29475E51-9623-4448-95A8-447F5A09B1DA}" srcOrd="0" destOrd="0" presId="urn:microsoft.com/office/officeart/2018/2/layout/IconVerticalSolidList"/>
    <dgm:cxn modelId="{594DED8D-02B6-498D-AACC-EE15A8C6564D}" type="presOf" srcId="{4731D3CF-AD71-447E-A776-6E8823EC7429}" destId="{081A1823-321C-4152-8900-05E4B3E247F0}" srcOrd="0" destOrd="0" presId="urn:microsoft.com/office/officeart/2018/2/layout/IconVerticalSolidList"/>
    <dgm:cxn modelId="{83E7AA98-74C0-463A-916B-13634234FC98}" srcId="{4731D3CF-AD71-447E-A776-6E8823EC7429}" destId="{BE563D96-8289-4D8F-9BB3-C29D324B5741}" srcOrd="5" destOrd="0" parTransId="{3F4B19DE-DC80-47C9-8AFF-CAD4B5CCF7A6}" sibTransId="{20FB614E-1AB2-44F8-8465-38BE0372DD81}"/>
    <dgm:cxn modelId="{670B2CB5-E22A-4001-8415-8A873D7406C1}" type="presOf" srcId="{07C71FE0-9A9B-4699-BCAF-8129A906BE08}" destId="{023CDC89-2F41-4D94-9ED0-1880AA590338}" srcOrd="0" destOrd="0" presId="urn:microsoft.com/office/officeart/2018/2/layout/IconVerticalSolidList"/>
    <dgm:cxn modelId="{58CA00C1-1412-4AD7-AB9D-CDAE26D6CE17}" srcId="{4731D3CF-AD71-447E-A776-6E8823EC7429}" destId="{CBEC1F19-45B5-45DE-85D6-012172F3074F}" srcOrd="4" destOrd="0" parTransId="{B21C7075-84DF-4FD1-A99D-548A4BED6CA2}" sibTransId="{B27A74A3-A6E3-4DD3-A6F8-C8651900B7DA}"/>
    <dgm:cxn modelId="{E324A3D4-6F7B-43F5-AF29-2CEB9B3D8CF9}" type="presOf" srcId="{CBEC1F19-45B5-45DE-85D6-012172F3074F}" destId="{D297CCA6-D397-4782-B1E5-EBADDC94BE6C}" srcOrd="0" destOrd="0" presId="urn:microsoft.com/office/officeart/2018/2/layout/IconVerticalSolidList"/>
    <dgm:cxn modelId="{7785EBD9-B71A-4A8B-B763-69BDFE3C6D54}" type="presOf" srcId="{BFDF3626-28D0-49F7-A307-66AC98F06F1C}" destId="{7FBBC2A9-A873-4BED-BDFF-D7C7FE5FA70E}" srcOrd="0" destOrd="0" presId="urn:microsoft.com/office/officeart/2018/2/layout/IconVerticalSolidList"/>
    <dgm:cxn modelId="{731F2CE5-F28B-49E4-B450-AECAA2920234}" type="presOf" srcId="{5899F712-E3B6-40E2-B602-C3950ADC3B33}" destId="{57954083-803D-4623-973C-0E3952115BA1}" srcOrd="0" destOrd="0" presId="urn:microsoft.com/office/officeart/2018/2/layout/IconVerticalSolidList"/>
    <dgm:cxn modelId="{167A76EC-E67E-4A1D-9E7E-A493D3991540}" type="presOf" srcId="{247FD9BA-3512-433C-BBAF-A57FFE9D6C21}" destId="{6BFC7671-260D-47EA-B6C6-156E44AF5CF8}" srcOrd="0" destOrd="0" presId="urn:microsoft.com/office/officeart/2018/2/layout/IconVerticalSolidList"/>
    <dgm:cxn modelId="{173981EC-D735-4851-A4B1-9F46689B756D}" srcId="{4731D3CF-AD71-447E-A776-6E8823EC7429}" destId="{BFDF3626-28D0-49F7-A307-66AC98F06F1C}" srcOrd="6" destOrd="0" parTransId="{8E3B4A08-4DB9-4CD7-B516-D173FC1141A9}" sibTransId="{396DE371-88A3-45E7-B20C-B8EBB0B2807A}"/>
    <dgm:cxn modelId="{2B44A940-138D-4458-9EF0-2269E6E7FA62}" type="presParOf" srcId="{081A1823-321C-4152-8900-05E4B3E247F0}" destId="{20E618DA-74F5-4FFE-A9B7-9D2C4B28C3F7}" srcOrd="0" destOrd="0" presId="urn:microsoft.com/office/officeart/2018/2/layout/IconVerticalSolidList"/>
    <dgm:cxn modelId="{A60CB6EB-F4A0-432E-AB24-9A6BFA9F72BA}" type="presParOf" srcId="{20E618DA-74F5-4FFE-A9B7-9D2C4B28C3F7}" destId="{2F4F4924-5E04-411F-B111-E63E4FF356BA}" srcOrd="0" destOrd="0" presId="urn:microsoft.com/office/officeart/2018/2/layout/IconVerticalSolidList"/>
    <dgm:cxn modelId="{BC974AF3-2A66-40E2-83BD-04239A276518}" type="presParOf" srcId="{20E618DA-74F5-4FFE-A9B7-9D2C4B28C3F7}" destId="{231C1A4F-66C2-4F35-8143-1526B9804343}" srcOrd="1" destOrd="0" presId="urn:microsoft.com/office/officeart/2018/2/layout/IconVerticalSolidList"/>
    <dgm:cxn modelId="{2072F05E-D7FC-4F84-8B59-18E88CFA2678}" type="presParOf" srcId="{20E618DA-74F5-4FFE-A9B7-9D2C4B28C3F7}" destId="{FFB39A25-F24D-4A40-93D3-5D1F78A380C1}" srcOrd="2" destOrd="0" presId="urn:microsoft.com/office/officeart/2018/2/layout/IconVerticalSolidList"/>
    <dgm:cxn modelId="{C50F1920-6CB0-4C25-BBAA-428EE78F2568}" type="presParOf" srcId="{20E618DA-74F5-4FFE-A9B7-9D2C4B28C3F7}" destId="{023CDC89-2F41-4D94-9ED0-1880AA590338}" srcOrd="3" destOrd="0" presId="urn:microsoft.com/office/officeart/2018/2/layout/IconVerticalSolidList"/>
    <dgm:cxn modelId="{D6661983-8436-47BB-8EC9-6A792A610BBB}" type="presParOf" srcId="{081A1823-321C-4152-8900-05E4B3E247F0}" destId="{C0403366-740D-45C8-AF22-899CD9B919C5}" srcOrd="1" destOrd="0" presId="urn:microsoft.com/office/officeart/2018/2/layout/IconVerticalSolidList"/>
    <dgm:cxn modelId="{0394E080-4369-4091-BB58-F92AB3134996}" type="presParOf" srcId="{081A1823-321C-4152-8900-05E4B3E247F0}" destId="{9F381A25-5CE5-4293-A2C0-AEBED42DCFAB}" srcOrd="2" destOrd="0" presId="urn:microsoft.com/office/officeart/2018/2/layout/IconVerticalSolidList"/>
    <dgm:cxn modelId="{166C5CB3-2F15-4040-9104-3A3C14981CA0}" type="presParOf" srcId="{9F381A25-5CE5-4293-A2C0-AEBED42DCFAB}" destId="{9915A4D4-6135-4239-935A-907F42E23C4D}" srcOrd="0" destOrd="0" presId="urn:microsoft.com/office/officeart/2018/2/layout/IconVerticalSolidList"/>
    <dgm:cxn modelId="{94CCD9F7-81BA-436D-B063-767FF2A60566}" type="presParOf" srcId="{9F381A25-5CE5-4293-A2C0-AEBED42DCFAB}" destId="{CDA6BDDB-DE16-4D71-AAEB-C7C15FB019B0}" srcOrd="1" destOrd="0" presId="urn:microsoft.com/office/officeart/2018/2/layout/IconVerticalSolidList"/>
    <dgm:cxn modelId="{A39408BB-644B-478E-8C49-3C1BB94EC5F8}" type="presParOf" srcId="{9F381A25-5CE5-4293-A2C0-AEBED42DCFAB}" destId="{E2F8B54A-B7D4-4A6A-851D-AF47D0F701EC}" srcOrd="2" destOrd="0" presId="urn:microsoft.com/office/officeart/2018/2/layout/IconVerticalSolidList"/>
    <dgm:cxn modelId="{585BD142-E21C-40C7-B8DC-51DA73F5A7A6}" type="presParOf" srcId="{9F381A25-5CE5-4293-A2C0-AEBED42DCFAB}" destId="{29475E51-9623-4448-95A8-447F5A09B1DA}" srcOrd="3" destOrd="0" presId="urn:microsoft.com/office/officeart/2018/2/layout/IconVerticalSolidList"/>
    <dgm:cxn modelId="{44C9DD14-7D76-4D26-870C-C026A4DE7F95}" type="presParOf" srcId="{081A1823-321C-4152-8900-05E4B3E247F0}" destId="{8182E5F5-F6CB-4698-9D8E-D19D4D9960B5}" srcOrd="3" destOrd="0" presId="urn:microsoft.com/office/officeart/2018/2/layout/IconVerticalSolidList"/>
    <dgm:cxn modelId="{7DCA7F93-6F69-4805-857F-A16F3C3C190C}" type="presParOf" srcId="{081A1823-321C-4152-8900-05E4B3E247F0}" destId="{119B3C97-426F-453F-ADF8-87DDA9BE848D}" srcOrd="4" destOrd="0" presId="urn:microsoft.com/office/officeart/2018/2/layout/IconVerticalSolidList"/>
    <dgm:cxn modelId="{F7803D9E-36FC-418D-AD6F-40F2AB51F1B1}" type="presParOf" srcId="{119B3C97-426F-453F-ADF8-87DDA9BE848D}" destId="{FB2B6EB9-1E11-4198-810D-C6149C8322C8}" srcOrd="0" destOrd="0" presId="urn:microsoft.com/office/officeart/2018/2/layout/IconVerticalSolidList"/>
    <dgm:cxn modelId="{C9CC19F1-DC46-42E0-BFDE-AD0A37E425FA}" type="presParOf" srcId="{119B3C97-426F-453F-ADF8-87DDA9BE848D}" destId="{E8FF7877-0A64-4D97-8B9B-6BD052812D72}" srcOrd="1" destOrd="0" presId="urn:microsoft.com/office/officeart/2018/2/layout/IconVerticalSolidList"/>
    <dgm:cxn modelId="{BB89A087-CF17-4BC8-830A-6C1EB5421546}" type="presParOf" srcId="{119B3C97-426F-453F-ADF8-87DDA9BE848D}" destId="{37AEFC90-B02B-45CE-9D75-008C2E3B4F99}" srcOrd="2" destOrd="0" presId="urn:microsoft.com/office/officeart/2018/2/layout/IconVerticalSolidList"/>
    <dgm:cxn modelId="{7DD2F988-7B21-4899-864C-5F21F5DF07D2}" type="presParOf" srcId="{119B3C97-426F-453F-ADF8-87DDA9BE848D}" destId="{6BFC7671-260D-47EA-B6C6-156E44AF5CF8}" srcOrd="3" destOrd="0" presId="urn:microsoft.com/office/officeart/2018/2/layout/IconVerticalSolidList"/>
    <dgm:cxn modelId="{E2638C39-99DA-453B-A6DE-71B919E5B529}" type="presParOf" srcId="{081A1823-321C-4152-8900-05E4B3E247F0}" destId="{8EBAEE95-F3B0-4260-A209-929F4D1469BE}" srcOrd="5" destOrd="0" presId="urn:microsoft.com/office/officeart/2018/2/layout/IconVerticalSolidList"/>
    <dgm:cxn modelId="{8E6D726A-0DD1-4EDF-9538-392085F98CC8}" type="presParOf" srcId="{081A1823-321C-4152-8900-05E4B3E247F0}" destId="{059E6AF5-1F62-4572-BECE-CED18AD8FE2B}" srcOrd="6" destOrd="0" presId="urn:microsoft.com/office/officeart/2018/2/layout/IconVerticalSolidList"/>
    <dgm:cxn modelId="{4886BBCA-0F25-4291-8660-FBF5E2DD7B0A}" type="presParOf" srcId="{059E6AF5-1F62-4572-BECE-CED18AD8FE2B}" destId="{796B2BE5-F872-463A-BF13-05D44D3B52AF}" srcOrd="0" destOrd="0" presId="urn:microsoft.com/office/officeart/2018/2/layout/IconVerticalSolidList"/>
    <dgm:cxn modelId="{2FEB4463-BA15-4142-9E63-A065F665C427}" type="presParOf" srcId="{059E6AF5-1F62-4572-BECE-CED18AD8FE2B}" destId="{5B9B03E9-0624-4ADE-A728-9DB6F694CE3F}" srcOrd="1" destOrd="0" presId="urn:microsoft.com/office/officeart/2018/2/layout/IconVerticalSolidList"/>
    <dgm:cxn modelId="{CBF42613-7D85-42CD-B1CE-4E078AF6EA0D}" type="presParOf" srcId="{059E6AF5-1F62-4572-BECE-CED18AD8FE2B}" destId="{BF13883D-82B5-4CB8-B207-DCF898E85576}" srcOrd="2" destOrd="0" presId="urn:microsoft.com/office/officeart/2018/2/layout/IconVerticalSolidList"/>
    <dgm:cxn modelId="{A66F3933-8824-43C9-9C55-999BDEF1BEBB}" type="presParOf" srcId="{059E6AF5-1F62-4572-BECE-CED18AD8FE2B}" destId="{57954083-803D-4623-973C-0E3952115BA1}" srcOrd="3" destOrd="0" presId="urn:microsoft.com/office/officeart/2018/2/layout/IconVerticalSolidList"/>
    <dgm:cxn modelId="{DA327E0D-5E84-47CA-925B-0AC77BBCDEC6}" type="presParOf" srcId="{081A1823-321C-4152-8900-05E4B3E247F0}" destId="{BF13ED2A-2124-444B-874D-B3990CB88A68}" srcOrd="7" destOrd="0" presId="urn:microsoft.com/office/officeart/2018/2/layout/IconVerticalSolidList"/>
    <dgm:cxn modelId="{1CF72981-72A7-43C3-9018-BBD115E57F09}" type="presParOf" srcId="{081A1823-321C-4152-8900-05E4B3E247F0}" destId="{1B430B7D-EE95-43DF-A58C-FCA4704F2ACF}" srcOrd="8" destOrd="0" presId="urn:microsoft.com/office/officeart/2018/2/layout/IconVerticalSolidList"/>
    <dgm:cxn modelId="{2EB7D1F3-8321-4B3E-AC83-484FF56C9939}" type="presParOf" srcId="{1B430B7D-EE95-43DF-A58C-FCA4704F2ACF}" destId="{CB04DC31-DA0E-43F5-909A-F33FA312D90E}" srcOrd="0" destOrd="0" presId="urn:microsoft.com/office/officeart/2018/2/layout/IconVerticalSolidList"/>
    <dgm:cxn modelId="{E91D48DC-AA18-4817-9867-BDF3FE78972F}" type="presParOf" srcId="{1B430B7D-EE95-43DF-A58C-FCA4704F2ACF}" destId="{7C6C0EFC-A9E6-445D-A141-D22CEA81B04F}" srcOrd="1" destOrd="0" presId="urn:microsoft.com/office/officeart/2018/2/layout/IconVerticalSolidList"/>
    <dgm:cxn modelId="{0917945C-58C8-4B0C-8726-2289A649D9A4}" type="presParOf" srcId="{1B430B7D-EE95-43DF-A58C-FCA4704F2ACF}" destId="{586EB7C7-9449-4F36-AA7D-E86A4EAB2129}" srcOrd="2" destOrd="0" presId="urn:microsoft.com/office/officeart/2018/2/layout/IconVerticalSolidList"/>
    <dgm:cxn modelId="{5989B6BA-7036-45F3-AAA2-F7CE0C7FA4E2}" type="presParOf" srcId="{1B430B7D-EE95-43DF-A58C-FCA4704F2ACF}" destId="{D297CCA6-D397-4782-B1E5-EBADDC94BE6C}" srcOrd="3" destOrd="0" presId="urn:microsoft.com/office/officeart/2018/2/layout/IconVerticalSolidList"/>
    <dgm:cxn modelId="{17DE605D-6807-4790-AE43-7CBF895E870A}" type="presParOf" srcId="{081A1823-321C-4152-8900-05E4B3E247F0}" destId="{F1B0A846-714F-4C76-9315-17A55CA0084F}" srcOrd="9" destOrd="0" presId="urn:microsoft.com/office/officeart/2018/2/layout/IconVerticalSolidList"/>
    <dgm:cxn modelId="{75EA70C5-F05A-4E3E-BF80-81B647E81AE3}" type="presParOf" srcId="{081A1823-321C-4152-8900-05E4B3E247F0}" destId="{706360ED-2078-41DF-8A66-251765FB95BE}" srcOrd="10" destOrd="0" presId="urn:microsoft.com/office/officeart/2018/2/layout/IconVerticalSolidList"/>
    <dgm:cxn modelId="{34077C0B-D40B-4932-A8BB-11451EB55B79}" type="presParOf" srcId="{706360ED-2078-41DF-8A66-251765FB95BE}" destId="{139360D5-D187-4628-B212-183A799DFB58}" srcOrd="0" destOrd="0" presId="urn:microsoft.com/office/officeart/2018/2/layout/IconVerticalSolidList"/>
    <dgm:cxn modelId="{F0BEDC79-2F2C-43EF-BB7A-6AF72AC18AFF}" type="presParOf" srcId="{706360ED-2078-41DF-8A66-251765FB95BE}" destId="{A1A15FBE-38E9-4B55-BBC6-42DDDDC88E2E}" srcOrd="1" destOrd="0" presId="urn:microsoft.com/office/officeart/2018/2/layout/IconVerticalSolidList"/>
    <dgm:cxn modelId="{2D2F2844-4D68-47D5-B9D2-570AC3D922EC}" type="presParOf" srcId="{706360ED-2078-41DF-8A66-251765FB95BE}" destId="{568DFDC1-0E82-4C6C-9ABE-4C3DAA62240B}" srcOrd="2" destOrd="0" presId="urn:microsoft.com/office/officeart/2018/2/layout/IconVerticalSolidList"/>
    <dgm:cxn modelId="{98004598-019D-4BF3-87EE-75B7712E3A69}" type="presParOf" srcId="{706360ED-2078-41DF-8A66-251765FB95BE}" destId="{E03A02E2-877D-4284-88F0-BD95A4ABF065}" srcOrd="3" destOrd="0" presId="urn:microsoft.com/office/officeart/2018/2/layout/IconVerticalSolidList"/>
    <dgm:cxn modelId="{B8C43AFC-E4D2-46C2-9BA4-F8697028EE32}" type="presParOf" srcId="{081A1823-321C-4152-8900-05E4B3E247F0}" destId="{CFF52136-A8B3-4C02-AFA4-F500A3E4187C}" srcOrd="11" destOrd="0" presId="urn:microsoft.com/office/officeart/2018/2/layout/IconVerticalSolidList"/>
    <dgm:cxn modelId="{3B107460-6E19-4C17-ADED-EC3AB4895EA2}" type="presParOf" srcId="{081A1823-321C-4152-8900-05E4B3E247F0}" destId="{FBFF8F9C-0D1E-4DF9-AE19-8E4AC4172202}" srcOrd="12" destOrd="0" presId="urn:microsoft.com/office/officeart/2018/2/layout/IconVerticalSolidList"/>
    <dgm:cxn modelId="{404C8F5A-C910-4E40-9EA0-7A678AAD3C30}" type="presParOf" srcId="{FBFF8F9C-0D1E-4DF9-AE19-8E4AC4172202}" destId="{E91C5EA7-BCEA-4604-A2B7-A925C7A4A6DD}" srcOrd="0" destOrd="0" presId="urn:microsoft.com/office/officeart/2018/2/layout/IconVerticalSolidList"/>
    <dgm:cxn modelId="{8B952C22-E419-4990-8270-B333FBDB93B1}" type="presParOf" srcId="{FBFF8F9C-0D1E-4DF9-AE19-8E4AC4172202}" destId="{B157BCE1-BD05-427F-A6AA-9FEC27949B8F}" srcOrd="1" destOrd="0" presId="urn:microsoft.com/office/officeart/2018/2/layout/IconVerticalSolidList"/>
    <dgm:cxn modelId="{E71EF372-D88F-4567-99F9-AD98C5635FEB}" type="presParOf" srcId="{FBFF8F9C-0D1E-4DF9-AE19-8E4AC4172202}" destId="{A736BC1C-33FA-4669-94BE-EDDCF4E988F4}" srcOrd="2" destOrd="0" presId="urn:microsoft.com/office/officeart/2018/2/layout/IconVerticalSolidList"/>
    <dgm:cxn modelId="{052F3515-1884-47B3-8ACA-255505FE5DDB}" type="presParOf" srcId="{FBFF8F9C-0D1E-4DF9-AE19-8E4AC4172202}" destId="{7FBBC2A9-A873-4BED-BDFF-D7C7FE5FA70E}"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9DDB4E9-4DA3-4786-A2E3-BB84A8D1F287}"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3A1A91A5-AC53-420E-9E59-F7F4215678FE}">
      <dgm:prSet/>
      <dgm:spPr/>
      <dgm:t>
        <a:bodyPr/>
        <a:lstStyle/>
        <a:p>
          <a:r>
            <a:rPr lang="en-US" b="1"/>
            <a:t>Ten Disciples of Digital Marketing</a:t>
          </a:r>
          <a:endParaRPr lang="en-US"/>
        </a:p>
      </dgm:t>
    </dgm:pt>
    <dgm:pt modelId="{47F7D376-0A9B-436A-A919-2DF0D06C4D6B}" type="parTrans" cxnId="{83CB2BCF-8789-477B-B485-CC505B2D6E4B}">
      <dgm:prSet/>
      <dgm:spPr/>
      <dgm:t>
        <a:bodyPr/>
        <a:lstStyle/>
        <a:p>
          <a:endParaRPr lang="en-US"/>
        </a:p>
      </dgm:t>
    </dgm:pt>
    <dgm:pt modelId="{BE68A067-4215-409F-BB42-24B1920D05D5}" type="sibTrans" cxnId="{83CB2BCF-8789-477B-B485-CC505B2D6E4B}">
      <dgm:prSet/>
      <dgm:spPr/>
      <dgm:t>
        <a:bodyPr/>
        <a:lstStyle/>
        <a:p>
          <a:endParaRPr lang="en-US"/>
        </a:p>
      </dgm:t>
    </dgm:pt>
    <dgm:pt modelId="{34F04050-6492-43FB-A0DA-3F94FC06B39E}">
      <dgm:prSet/>
      <dgm:spPr/>
      <dgm:t>
        <a:bodyPr/>
        <a:lstStyle/>
        <a:p>
          <a:pPr>
            <a:buFont typeface="+mj-lt"/>
            <a:buAutoNum type="arabicPeriod"/>
          </a:pPr>
          <a:r>
            <a:rPr lang="en-US" dirty="0"/>
            <a:t>Website/website design </a:t>
          </a:r>
        </a:p>
      </dgm:t>
    </dgm:pt>
    <dgm:pt modelId="{4FD3193C-2F24-4952-8FCE-EFFC5EE13B64}" type="parTrans" cxnId="{E7A024A4-C505-4979-9435-BEA56BB1B7D5}">
      <dgm:prSet/>
      <dgm:spPr/>
      <dgm:t>
        <a:bodyPr/>
        <a:lstStyle/>
        <a:p>
          <a:endParaRPr lang="en-US"/>
        </a:p>
      </dgm:t>
    </dgm:pt>
    <dgm:pt modelId="{20B3CCE3-6C92-41E8-B205-E61F28B6024B}" type="sibTrans" cxnId="{E7A024A4-C505-4979-9435-BEA56BB1B7D5}">
      <dgm:prSet/>
      <dgm:spPr/>
      <dgm:t>
        <a:bodyPr/>
        <a:lstStyle/>
        <a:p>
          <a:endParaRPr lang="en-US"/>
        </a:p>
      </dgm:t>
    </dgm:pt>
    <dgm:pt modelId="{D8D7C6DA-1321-499F-942B-EC8B5AF69DD1}">
      <dgm:prSet/>
      <dgm:spPr/>
      <dgm:t>
        <a:bodyPr/>
        <a:lstStyle/>
        <a:p>
          <a:pPr>
            <a:buFont typeface="+mj-lt"/>
            <a:buAutoNum type="arabicPeriod"/>
          </a:pPr>
          <a:r>
            <a:rPr lang="en-US" dirty="0"/>
            <a:t>Tracking &amp; analysis</a:t>
          </a:r>
        </a:p>
      </dgm:t>
    </dgm:pt>
    <dgm:pt modelId="{5647F690-E90B-491B-9FED-6FEBAE91C113}" type="parTrans" cxnId="{FD1AA126-B957-4E7E-8F17-A54BE79A5FFD}">
      <dgm:prSet/>
      <dgm:spPr/>
      <dgm:t>
        <a:bodyPr/>
        <a:lstStyle/>
        <a:p>
          <a:endParaRPr lang="en-US"/>
        </a:p>
      </dgm:t>
    </dgm:pt>
    <dgm:pt modelId="{B4E8DF49-5E39-4BCB-B054-F0F2EA9B1312}" type="sibTrans" cxnId="{FD1AA126-B957-4E7E-8F17-A54BE79A5FFD}">
      <dgm:prSet/>
      <dgm:spPr/>
      <dgm:t>
        <a:bodyPr/>
        <a:lstStyle/>
        <a:p>
          <a:endParaRPr lang="en-US"/>
        </a:p>
      </dgm:t>
    </dgm:pt>
    <dgm:pt modelId="{8EB28446-DAD1-427C-ADC2-85C914D2DE90}">
      <dgm:prSet/>
      <dgm:spPr/>
      <dgm:t>
        <a:bodyPr/>
        <a:lstStyle/>
        <a:p>
          <a:pPr>
            <a:buFont typeface="+mj-lt"/>
            <a:buAutoNum type="arabicPeriod"/>
          </a:pPr>
          <a:r>
            <a:rPr lang="en-US" dirty="0"/>
            <a:t>Paid search marketing </a:t>
          </a:r>
        </a:p>
      </dgm:t>
    </dgm:pt>
    <dgm:pt modelId="{071B6DCA-A1E3-4122-8E16-53CF02449FEF}" type="parTrans" cxnId="{93480003-D91E-4F7E-A14A-5E55E9EF4D16}">
      <dgm:prSet/>
      <dgm:spPr/>
      <dgm:t>
        <a:bodyPr/>
        <a:lstStyle/>
        <a:p>
          <a:endParaRPr lang="en-US"/>
        </a:p>
      </dgm:t>
    </dgm:pt>
    <dgm:pt modelId="{987FA3DC-58F2-41C5-B776-ED55AB349542}" type="sibTrans" cxnId="{93480003-D91E-4F7E-A14A-5E55E9EF4D16}">
      <dgm:prSet/>
      <dgm:spPr/>
      <dgm:t>
        <a:bodyPr/>
        <a:lstStyle/>
        <a:p>
          <a:endParaRPr lang="en-US"/>
        </a:p>
      </dgm:t>
    </dgm:pt>
    <dgm:pt modelId="{2F943F88-F7A9-4092-9166-E24FC16A99D4}">
      <dgm:prSet/>
      <dgm:spPr/>
      <dgm:t>
        <a:bodyPr/>
        <a:lstStyle/>
        <a:p>
          <a:pPr>
            <a:buFont typeface="+mj-lt"/>
            <a:buAutoNum type="arabicPeriod"/>
          </a:pPr>
          <a:r>
            <a:rPr lang="en-US" dirty="0"/>
            <a:t>Social media marketing &amp; optimization</a:t>
          </a:r>
        </a:p>
      </dgm:t>
    </dgm:pt>
    <dgm:pt modelId="{3CDF8AC9-1EC1-4803-9118-C0AE8F84C3D1}" type="parTrans" cxnId="{442CE84E-D1C5-4CEE-B93C-D09A2A2E4231}">
      <dgm:prSet/>
      <dgm:spPr/>
      <dgm:t>
        <a:bodyPr/>
        <a:lstStyle/>
        <a:p>
          <a:endParaRPr lang="en-US"/>
        </a:p>
      </dgm:t>
    </dgm:pt>
    <dgm:pt modelId="{E88C3813-8196-4730-9271-258CFBBE71FC}" type="sibTrans" cxnId="{442CE84E-D1C5-4CEE-B93C-D09A2A2E4231}">
      <dgm:prSet/>
      <dgm:spPr/>
      <dgm:t>
        <a:bodyPr/>
        <a:lstStyle/>
        <a:p>
          <a:endParaRPr lang="en-US"/>
        </a:p>
      </dgm:t>
    </dgm:pt>
    <dgm:pt modelId="{F11D0035-74E3-4B35-A098-DC0A6F30EA22}">
      <dgm:prSet/>
      <dgm:spPr/>
      <dgm:t>
        <a:bodyPr/>
        <a:lstStyle/>
        <a:p>
          <a:pPr>
            <a:buFont typeface="+mj-lt"/>
            <a:buAutoNum type="arabicPeriod"/>
          </a:pPr>
          <a:r>
            <a:rPr lang="en-US" dirty="0"/>
            <a:t>Search engine optimization </a:t>
          </a:r>
        </a:p>
      </dgm:t>
    </dgm:pt>
    <dgm:pt modelId="{71E11639-89E9-43A2-813A-8840CAB069D4}" type="parTrans" cxnId="{92EB51A6-6531-4B5F-A770-383EA8DC7FCE}">
      <dgm:prSet/>
      <dgm:spPr/>
      <dgm:t>
        <a:bodyPr/>
        <a:lstStyle/>
        <a:p>
          <a:endParaRPr lang="en-US"/>
        </a:p>
      </dgm:t>
    </dgm:pt>
    <dgm:pt modelId="{1BCF2D6E-5483-4A74-9DA7-7C00A8748D63}" type="sibTrans" cxnId="{92EB51A6-6531-4B5F-A770-383EA8DC7FCE}">
      <dgm:prSet/>
      <dgm:spPr/>
      <dgm:t>
        <a:bodyPr/>
        <a:lstStyle/>
        <a:p>
          <a:endParaRPr lang="en-US"/>
        </a:p>
      </dgm:t>
    </dgm:pt>
    <dgm:pt modelId="{F1D77A15-98A7-47DB-9187-52E3C3554B33}">
      <dgm:prSet/>
      <dgm:spPr/>
      <dgm:t>
        <a:bodyPr/>
        <a:lstStyle/>
        <a:p>
          <a:pPr>
            <a:buFont typeface="+mj-lt"/>
            <a:buAutoNum type="arabicPeriod"/>
          </a:pPr>
          <a:r>
            <a:rPr lang="en-US"/>
            <a:t>Content development, creation, and distribution </a:t>
          </a:r>
        </a:p>
      </dgm:t>
    </dgm:pt>
    <dgm:pt modelId="{FFC0BEF6-FA51-4044-AE21-A72BC81E3C34}" type="parTrans" cxnId="{F1D51B57-F14E-4FFD-9770-441C667A6A0B}">
      <dgm:prSet/>
      <dgm:spPr/>
      <dgm:t>
        <a:bodyPr/>
        <a:lstStyle/>
        <a:p>
          <a:endParaRPr lang="en-US"/>
        </a:p>
      </dgm:t>
    </dgm:pt>
    <dgm:pt modelId="{673C44C7-45D6-497F-B301-4ACB9FDB9A2A}" type="sibTrans" cxnId="{F1D51B57-F14E-4FFD-9770-441C667A6A0B}">
      <dgm:prSet/>
      <dgm:spPr/>
      <dgm:t>
        <a:bodyPr/>
        <a:lstStyle/>
        <a:p>
          <a:endParaRPr lang="en-US"/>
        </a:p>
      </dgm:t>
    </dgm:pt>
    <dgm:pt modelId="{1DE81407-8082-403B-9CDD-B615A86BB745}">
      <dgm:prSet/>
      <dgm:spPr/>
      <dgm:t>
        <a:bodyPr/>
        <a:lstStyle/>
        <a:p>
          <a:pPr>
            <a:buFont typeface="+mj-lt"/>
            <a:buAutoNum type="arabicPeriod"/>
          </a:pPr>
          <a:r>
            <a:rPr lang="en-US"/>
            <a:t>Email marketing </a:t>
          </a:r>
        </a:p>
      </dgm:t>
    </dgm:pt>
    <dgm:pt modelId="{A8ECB308-E417-4139-9F36-EED9EC2B74B7}" type="parTrans" cxnId="{2EF2AAF9-0F1F-49B5-8BA2-827FBE9190D2}">
      <dgm:prSet/>
      <dgm:spPr/>
      <dgm:t>
        <a:bodyPr/>
        <a:lstStyle/>
        <a:p>
          <a:endParaRPr lang="en-US"/>
        </a:p>
      </dgm:t>
    </dgm:pt>
    <dgm:pt modelId="{8033006E-4FE0-498E-80A4-49671CB10938}" type="sibTrans" cxnId="{2EF2AAF9-0F1F-49B5-8BA2-827FBE9190D2}">
      <dgm:prSet/>
      <dgm:spPr/>
      <dgm:t>
        <a:bodyPr/>
        <a:lstStyle/>
        <a:p>
          <a:endParaRPr lang="en-US"/>
        </a:p>
      </dgm:t>
    </dgm:pt>
    <dgm:pt modelId="{FED57EC1-F06A-4F26-97D3-858ECCF6B413}">
      <dgm:prSet/>
      <dgm:spPr/>
      <dgm:t>
        <a:bodyPr/>
        <a:lstStyle/>
        <a:p>
          <a:pPr>
            <a:buFont typeface="+mj-lt"/>
            <a:buAutoNum type="arabicPeriod"/>
          </a:pPr>
          <a:r>
            <a:rPr lang="en-US" dirty="0"/>
            <a:t>Affiliate marketing </a:t>
          </a:r>
        </a:p>
      </dgm:t>
    </dgm:pt>
    <dgm:pt modelId="{638E2424-312D-4974-8021-A64DA97E63DB}" type="parTrans" cxnId="{BC049415-87E0-4B5E-99DE-7E028A698986}">
      <dgm:prSet/>
      <dgm:spPr/>
      <dgm:t>
        <a:bodyPr/>
        <a:lstStyle/>
        <a:p>
          <a:endParaRPr lang="en-US"/>
        </a:p>
      </dgm:t>
    </dgm:pt>
    <dgm:pt modelId="{795E21FC-271F-4136-AF9A-0A3DA0EA6DCA}" type="sibTrans" cxnId="{BC049415-87E0-4B5E-99DE-7E028A698986}">
      <dgm:prSet/>
      <dgm:spPr/>
      <dgm:t>
        <a:bodyPr/>
        <a:lstStyle/>
        <a:p>
          <a:endParaRPr lang="en-US"/>
        </a:p>
      </dgm:t>
    </dgm:pt>
    <dgm:pt modelId="{7C202762-AC6A-4E9E-86A9-8276EB773321}">
      <dgm:prSet/>
      <dgm:spPr/>
      <dgm:t>
        <a:bodyPr/>
        <a:lstStyle/>
        <a:p>
          <a:pPr>
            <a:buFont typeface="+mj-lt"/>
            <a:buAutoNum type="arabicPeriod"/>
          </a:pPr>
          <a:r>
            <a:rPr lang="en-US" dirty="0"/>
            <a:t>Mobile marketing </a:t>
          </a:r>
        </a:p>
      </dgm:t>
    </dgm:pt>
    <dgm:pt modelId="{BA366A27-D504-4D66-8344-3030358072F3}" type="parTrans" cxnId="{299B89C1-E202-4ACC-AD4F-0A8FBCABF9F4}">
      <dgm:prSet/>
      <dgm:spPr/>
      <dgm:t>
        <a:bodyPr/>
        <a:lstStyle/>
        <a:p>
          <a:endParaRPr lang="en-US"/>
        </a:p>
      </dgm:t>
    </dgm:pt>
    <dgm:pt modelId="{6BBC34DF-C083-42E4-9D5E-FD959A3D7C01}" type="sibTrans" cxnId="{299B89C1-E202-4ACC-AD4F-0A8FBCABF9F4}">
      <dgm:prSet/>
      <dgm:spPr/>
      <dgm:t>
        <a:bodyPr/>
        <a:lstStyle/>
        <a:p>
          <a:endParaRPr lang="en-US"/>
        </a:p>
      </dgm:t>
    </dgm:pt>
    <dgm:pt modelId="{F5D40E73-B86E-436D-A40D-1ADE4B07E648}">
      <dgm:prSet/>
      <dgm:spPr/>
      <dgm:t>
        <a:bodyPr/>
        <a:lstStyle/>
        <a:p>
          <a:pPr>
            <a:buFont typeface="+mj-lt"/>
            <a:buAutoNum type="arabicPeriod"/>
          </a:pPr>
          <a:r>
            <a:rPr lang="en-US" dirty="0"/>
            <a:t>Display and contextual marketing </a:t>
          </a:r>
        </a:p>
      </dgm:t>
    </dgm:pt>
    <dgm:pt modelId="{F861EF61-8E5E-47D1-BF59-AD807E9085A9}" type="parTrans" cxnId="{11FDE244-5AE1-49BC-8DA9-FD5D8910FF47}">
      <dgm:prSet/>
      <dgm:spPr/>
      <dgm:t>
        <a:bodyPr/>
        <a:lstStyle/>
        <a:p>
          <a:endParaRPr lang="en-US"/>
        </a:p>
      </dgm:t>
    </dgm:pt>
    <dgm:pt modelId="{1B0E1946-3664-4B37-819E-7FAD5A23F693}" type="sibTrans" cxnId="{11FDE244-5AE1-49BC-8DA9-FD5D8910FF47}">
      <dgm:prSet/>
      <dgm:spPr/>
      <dgm:t>
        <a:bodyPr/>
        <a:lstStyle/>
        <a:p>
          <a:endParaRPr lang="en-US"/>
        </a:p>
      </dgm:t>
    </dgm:pt>
    <dgm:pt modelId="{970F4DD8-2A19-4CAC-A324-DF08718461F2}" type="pres">
      <dgm:prSet presAssocID="{99DDB4E9-4DA3-4786-A2E3-BB84A8D1F287}" presName="linear" presStyleCnt="0">
        <dgm:presLayoutVars>
          <dgm:animLvl val="lvl"/>
          <dgm:resizeHandles val="exact"/>
        </dgm:presLayoutVars>
      </dgm:prSet>
      <dgm:spPr/>
    </dgm:pt>
    <dgm:pt modelId="{DC381C93-FA70-47C2-A03E-E3F60B915B89}" type="pres">
      <dgm:prSet presAssocID="{3A1A91A5-AC53-420E-9E59-F7F4215678FE}" presName="parentText" presStyleLbl="node1" presStyleIdx="0" presStyleCnt="1">
        <dgm:presLayoutVars>
          <dgm:chMax val="0"/>
          <dgm:bulletEnabled val="1"/>
        </dgm:presLayoutVars>
      </dgm:prSet>
      <dgm:spPr/>
    </dgm:pt>
    <dgm:pt modelId="{D4700FBA-D970-4DC3-9E22-A63D4DB470A5}" type="pres">
      <dgm:prSet presAssocID="{3A1A91A5-AC53-420E-9E59-F7F4215678FE}" presName="childText" presStyleLbl="revTx" presStyleIdx="0" presStyleCnt="1">
        <dgm:presLayoutVars>
          <dgm:bulletEnabled val="1"/>
        </dgm:presLayoutVars>
      </dgm:prSet>
      <dgm:spPr/>
    </dgm:pt>
  </dgm:ptLst>
  <dgm:cxnLst>
    <dgm:cxn modelId="{52A3C301-CC9B-4AAA-8A5B-4C4A16818657}" type="presOf" srcId="{FED57EC1-F06A-4F26-97D3-858ECCF6B413}" destId="{D4700FBA-D970-4DC3-9E22-A63D4DB470A5}" srcOrd="0" destOrd="7" presId="urn:microsoft.com/office/officeart/2005/8/layout/vList2"/>
    <dgm:cxn modelId="{93480003-D91E-4F7E-A14A-5E55E9EF4D16}" srcId="{3A1A91A5-AC53-420E-9E59-F7F4215678FE}" destId="{8EB28446-DAD1-427C-ADC2-85C914D2DE90}" srcOrd="2" destOrd="0" parTransId="{071B6DCA-A1E3-4122-8E16-53CF02449FEF}" sibTransId="{987FA3DC-58F2-41C5-B776-ED55AB349542}"/>
    <dgm:cxn modelId="{BC049415-87E0-4B5E-99DE-7E028A698986}" srcId="{3A1A91A5-AC53-420E-9E59-F7F4215678FE}" destId="{FED57EC1-F06A-4F26-97D3-858ECCF6B413}" srcOrd="7" destOrd="0" parTransId="{638E2424-312D-4974-8021-A64DA97E63DB}" sibTransId="{795E21FC-271F-4136-AF9A-0A3DA0EA6DCA}"/>
    <dgm:cxn modelId="{63D9501F-733F-4AEA-B5EF-8008C0F02323}" type="presOf" srcId="{1DE81407-8082-403B-9CDD-B615A86BB745}" destId="{D4700FBA-D970-4DC3-9E22-A63D4DB470A5}" srcOrd="0" destOrd="6" presId="urn:microsoft.com/office/officeart/2005/8/layout/vList2"/>
    <dgm:cxn modelId="{FD1AA126-B957-4E7E-8F17-A54BE79A5FFD}" srcId="{3A1A91A5-AC53-420E-9E59-F7F4215678FE}" destId="{D8D7C6DA-1321-499F-942B-EC8B5AF69DD1}" srcOrd="1" destOrd="0" parTransId="{5647F690-E90B-491B-9FED-6FEBAE91C113}" sibTransId="{B4E8DF49-5E39-4BCB-B054-F0F2EA9B1312}"/>
    <dgm:cxn modelId="{11FDE244-5AE1-49BC-8DA9-FD5D8910FF47}" srcId="{3A1A91A5-AC53-420E-9E59-F7F4215678FE}" destId="{F5D40E73-B86E-436D-A40D-1ADE4B07E648}" srcOrd="9" destOrd="0" parTransId="{F861EF61-8E5E-47D1-BF59-AD807E9085A9}" sibTransId="{1B0E1946-3664-4B37-819E-7FAD5A23F693}"/>
    <dgm:cxn modelId="{442CE84E-D1C5-4CEE-B93C-D09A2A2E4231}" srcId="{3A1A91A5-AC53-420E-9E59-F7F4215678FE}" destId="{2F943F88-F7A9-4092-9166-E24FC16A99D4}" srcOrd="3" destOrd="0" parTransId="{3CDF8AC9-1EC1-4803-9118-C0AE8F84C3D1}" sibTransId="{E88C3813-8196-4730-9271-258CFBBE71FC}"/>
    <dgm:cxn modelId="{8C673151-5345-4507-B3BA-71606231100C}" type="presOf" srcId="{2F943F88-F7A9-4092-9166-E24FC16A99D4}" destId="{D4700FBA-D970-4DC3-9E22-A63D4DB470A5}" srcOrd="0" destOrd="3" presId="urn:microsoft.com/office/officeart/2005/8/layout/vList2"/>
    <dgm:cxn modelId="{F1D51B57-F14E-4FFD-9770-441C667A6A0B}" srcId="{3A1A91A5-AC53-420E-9E59-F7F4215678FE}" destId="{F1D77A15-98A7-47DB-9187-52E3C3554B33}" srcOrd="5" destOrd="0" parTransId="{FFC0BEF6-FA51-4044-AE21-A72BC81E3C34}" sibTransId="{673C44C7-45D6-497F-B301-4ACB9FDB9A2A}"/>
    <dgm:cxn modelId="{D5295158-5852-4452-A169-125148A92AFC}" type="presOf" srcId="{7C202762-AC6A-4E9E-86A9-8276EB773321}" destId="{D4700FBA-D970-4DC3-9E22-A63D4DB470A5}" srcOrd="0" destOrd="8" presId="urn:microsoft.com/office/officeart/2005/8/layout/vList2"/>
    <dgm:cxn modelId="{1F67DB92-1B25-4DD3-B09C-37850DD135C6}" type="presOf" srcId="{F5D40E73-B86E-436D-A40D-1ADE4B07E648}" destId="{D4700FBA-D970-4DC3-9E22-A63D4DB470A5}" srcOrd="0" destOrd="9" presId="urn:microsoft.com/office/officeart/2005/8/layout/vList2"/>
    <dgm:cxn modelId="{E7A024A4-C505-4979-9435-BEA56BB1B7D5}" srcId="{3A1A91A5-AC53-420E-9E59-F7F4215678FE}" destId="{34F04050-6492-43FB-A0DA-3F94FC06B39E}" srcOrd="0" destOrd="0" parTransId="{4FD3193C-2F24-4952-8FCE-EFFC5EE13B64}" sibTransId="{20B3CCE3-6C92-41E8-B205-E61F28B6024B}"/>
    <dgm:cxn modelId="{92EB51A6-6531-4B5F-A770-383EA8DC7FCE}" srcId="{3A1A91A5-AC53-420E-9E59-F7F4215678FE}" destId="{F11D0035-74E3-4B35-A098-DC0A6F30EA22}" srcOrd="4" destOrd="0" parTransId="{71E11639-89E9-43A2-813A-8840CAB069D4}" sibTransId="{1BCF2D6E-5483-4A74-9DA7-7C00A8748D63}"/>
    <dgm:cxn modelId="{E73FE7A6-A97F-4CA2-872F-9E03F1CF37F1}" type="presOf" srcId="{3A1A91A5-AC53-420E-9E59-F7F4215678FE}" destId="{DC381C93-FA70-47C2-A03E-E3F60B915B89}" srcOrd="0" destOrd="0" presId="urn:microsoft.com/office/officeart/2005/8/layout/vList2"/>
    <dgm:cxn modelId="{94599AAA-3F74-45FA-A828-5CF5B92DCBC0}" type="presOf" srcId="{34F04050-6492-43FB-A0DA-3F94FC06B39E}" destId="{D4700FBA-D970-4DC3-9E22-A63D4DB470A5}" srcOrd="0" destOrd="0" presId="urn:microsoft.com/office/officeart/2005/8/layout/vList2"/>
    <dgm:cxn modelId="{C82643B4-83AD-4AEC-98A7-165EE4D31A3D}" type="presOf" srcId="{8EB28446-DAD1-427C-ADC2-85C914D2DE90}" destId="{D4700FBA-D970-4DC3-9E22-A63D4DB470A5}" srcOrd="0" destOrd="2" presId="urn:microsoft.com/office/officeart/2005/8/layout/vList2"/>
    <dgm:cxn modelId="{299B89C1-E202-4ACC-AD4F-0A8FBCABF9F4}" srcId="{3A1A91A5-AC53-420E-9E59-F7F4215678FE}" destId="{7C202762-AC6A-4E9E-86A9-8276EB773321}" srcOrd="8" destOrd="0" parTransId="{BA366A27-D504-4D66-8344-3030358072F3}" sibTransId="{6BBC34DF-C083-42E4-9D5E-FD959A3D7C01}"/>
    <dgm:cxn modelId="{83CB2BCF-8789-477B-B485-CC505B2D6E4B}" srcId="{99DDB4E9-4DA3-4786-A2E3-BB84A8D1F287}" destId="{3A1A91A5-AC53-420E-9E59-F7F4215678FE}" srcOrd="0" destOrd="0" parTransId="{47F7D376-0A9B-436A-A919-2DF0D06C4D6B}" sibTransId="{BE68A067-4215-409F-BB42-24B1920D05D5}"/>
    <dgm:cxn modelId="{508025D0-80B2-49DA-853F-442A3E458C77}" type="presOf" srcId="{D8D7C6DA-1321-499F-942B-EC8B5AF69DD1}" destId="{D4700FBA-D970-4DC3-9E22-A63D4DB470A5}" srcOrd="0" destOrd="1" presId="urn:microsoft.com/office/officeart/2005/8/layout/vList2"/>
    <dgm:cxn modelId="{AEEC94D4-D24F-40E8-B651-322A00EEB5B2}" type="presOf" srcId="{F1D77A15-98A7-47DB-9187-52E3C3554B33}" destId="{D4700FBA-D970-4DC3-9E22-A63D4DB470A5}" srcOrd="0" destOrd="5" presId="urn:microsoft.com/office/officeart/2005/8/layout/vList2"/>
    <dgm:cxn modelId="{47252AD7-7DA5-47CC-87DF-4371622FD4C5}" type="presOf" srcId="{99DDB4E9-4DA3-4786-A2E3-BB84A8D1F287}" destId="{970F4DD8-2A19-4CAC-A324-DF08718461F2}" srcOrd="0" destOrd="0" presId="urn:microsoft.com/office/officeart/2005/8/layout/vList2"/>
    <dgm:cxn modelId="{E1FF55DE-A3A9-45AC-ABF8-EA6565D370DE}" type="presOf" srcId="{F11D0035-74E3-4B35-A098-DC0A6F30EA22}" destId="{D4700FBA-D970-4DC3-9E22-A63D4DB470A5}" srcOrd="0" destOrd="4" presId="urn:microsoft.com/office/officeart/2005/8/layout/vList2"/>
    <dgm:cxn modelId="{2EF2AAF9-0F1F-49B5-8BA2-827FBE9190D2}" srcId="{3A1A91A5-AC53-420E-9E59-F7F4215678FE}" destId="{1DE81407-8082-403B-9CDD-B615A86BB745}" srcOrd="6" destOrd="0" parTransId="{A8ECB308-E417-4139-9F36-EED9EC2B74B7}" sibTransId="{8033006E-4FE0-498E-80A4-49671CB10938}"/>
    <dgm:cxn modelId="{C4F57EE2-E1DB-4A03-AE7C-6FE6FA7145A7}" type="presParOf" srcId="{970F4DD8-2A19-4CAC-A324-DF08718461F2}" destId="{DC381C93-FA70-47C2-A03E-E3F60B915B89}" srcOrd="0" destOrd="0" presId="urn:microsoft.com/office/officeart/2005/8/layout/vList2"/>
    <dgm:cxn modelId="{87A5E215-78D2-43D9-9E34-93E06C3DF59E}" type="presParOf" srcId="{970F4DD8-2A19-4CAC-A324-DF08718461F2}" destId="{D4700FBA-D970-4DC3-9E22-A63D4DB470A5}"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6BA8099-ECFC-4260-820E-4E4AAA8B370A}"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B166B75D-ED69-45B1-BCF5-3FB87B692AEE}">
      <dgm:prSet/>
      <dgm:spPr/>
      <dgm:t>
        <a:bodyPr/>
        <a:lstStyle/>
        <a:p>
          <a:r>
            <a:rPr lang="en-US" dirty="0"/>
            <a:t>AI – artificial intelligence – quality property listings, content creation, content ideation </a:t>
          </a:r>
        </a:p>
      </dgm:t>
    </dgm:pt>
    <dgm:pt modelId="{4B616A39-5521-4F79-ACDF-40FD22FFF765}" type="parTrans" cxnId="{5D6C7D4A-A726-46F8-862F-1AC33183F4FF}">
      <dgm:prSet/>
      <dgm:spPr/>
      <dgm:t>
        <a:bodyPr/>
        <a:lstStyle/>
        <a:p>
          <a:endParaRPr lang="en-US"/>
        </a:p>
      </dgm:t>
    </dgm:pt>
    <dgm:pt modelId="{A713CD8A-3617-4888-AC2E-880F079A9ABA}" type="sibTrans" cxnId="{5D6C7D4A-A726-46F8-862F-1AC33183F4FF}">
      <dgm:prSet/>
      <dgm:spPr/>
      <dgm:t>
        <a:bodyPr/>
        <a:lstStyle/>
        <a:p>
          <a:endParaRPr lang="en-US"/>
        </a:p>
      </dgm:t>
    </dgm:pt>
    <dgm:pt modelId="{2EBE8016-F192-42FB-AB7F-C6EE8D07AB79}">
      <dgm:prSet/>
      <dgm:spPr/>
      <dgm:t>
        <a:bodyPr/>
        <a:lstStyle/>
        <a:p>
          <a:r>
            <a:rPr lang="en-US" dirty="0"/>
            <a:t>“Helpful Update” – Google Algorithm update [new] – How useful is your content based on user “intent”? </a:t>
          </a:r>
        </a:p>
      </dgm:t>
    </dgm:pt>
    <dgm:pt modelId="{ED5FD0B2-68F0-4854-83EC-3552C587B993}" type="parTrans" cxnId="{04949256-456D-4022-9AAB-436FA32F19D7}">
      <dgm:prSet/>
      <dgm:spPr/>
      <dgm:t>
        <a:bodyPr/>
        <a:lstStyle/>
        <a:p>
          <a:endParaRPr lang="en-US"/>
        </a:p>
      </dgm:t>
    </dgm:pt>
    <dgm:pt modelId="{110E4D2B-7D08-4123-99EC-372DB3B9CFC3}" type="sibTrans" cxnId="{04949256-456D-4022-9AAB-436FA32F19D7}">
      <dgm:prSet/>
      <dgm:spPr/>
      <dgm:t>
        <a:bodyPr/>
        <a:lstStyle/>
        <a:p>
          <a:endParaRPr lang="en-US"/>
        </a:p>
      </dgm:t>
    </dgm:pt>
    <dgm:pt modelId="{BF4833C0-782C-441D-B3D6-7BF1BE52167E}">
      <dgm:prSet/>
      <dgm:spPr/>
      <dgm:t>
        <a:bodyPr/>
        <a:lstStyle/>
        <a:p>
          <a:r>
            <a:rPr lang="en-US" dirty="0"/>
            <a:t>Content – Freshness, quality, quantity of on-page content</a:t>
          </a:r>
        </a:p>
      </dgm:t>
    </dgm:pt>
    <dgm:pt modelId="{EBB756B9-B4B5-4189-8DA7-51A9657B1E0D}" type="parTrans" cxnId="{CA67A5C5-5DB9-4C08-B325-0BA00EC2186B}">
      <dgm:prSet/>
      <dgm:spPr/>
      <dgm:t>
        <a:bodyPr/>
        <a:lstStyle/>
        <a:p>
          <a:endParaRPr lang="en-US"/>
        </a:p>
      </dgm:t>
    </dgm:pt>
    <dgm:pt modelId="{656A9EC7-B7B6-40D7-8660-768FE1893121}" type="sibTrans" cxnId="{CA67A5C5-5DB9-4C08-B325-0BA00EC2186B}">
      <dgm:prSet/>
      <dgm:spPr/>
      <dgm:t>
        <a:bodyPr/>
        <a:lstStyle/>
        <a:p>
          <a:endParaRPr lang="en-US"/>
        </a:p>
      </dgm:t>
    </dgm:pt>
    <dgm:pt modelId="{7EDB643F-E68F-48B8-83F8-D0C47D003A43}">
      <dgm:prSet/>
      <dgm:spPr/>
      <dgm:t>
        <a:bodyPr/>
        <a:lstStyle/>
        <a:p>
          <a:r>
            <a:rPr lang="en-US" dirty="0"/>
            <a:t>Paid Search – local search, property search, branded search </a:t>
          </a:r>
        </a:p>
      </dgm:t>
    </dgm:pt>
    <dgm:pt modelId="{2E5529B7-F4F4-49AA-910D-935AD596F789}" type="parTrans" cxnId="{BA423083-C501-4F06-86F2-6875CD5BEB63}">
      <dgm:prSet/>
      <dgm:spPr/>
      <dgm:t>
        <a:bodyPr/>
        <a:lstStyle/>
        <a:p>
          <a:endParaRPr lang="en-US"/>
        </a:p>
      </dgm:t>
    </dgm:pt>
    <dgm:pt modelId="{3C88AC4E-A47D-4E4B-9C16-C37EB18B09FE}" type="sibTrans" cxnId="{BA423083-C501-4F06-86F2-6875CD5BEB63}">
      <dgm:prSet/>
      <dgm:spPr/>
      <dgm:t>
        <a:bodyPr/>
        <a:lstStyle/>
        <a:p>
          <a:endParaRPr lang="en-US"/>
        </a:p>
      </dgm:t>
    </dgm:pt>
    <dgm:pt modelId="{97A96C95-4983-435C-9AF0-A404EDB55BC9}">
      <dgm:prSet/>
      <dgm:spPr/>
      <dgm:t>
        <a:bodyPr/>
        <a:lstStyle/>
        <a:p>
          <a:r>
            <a:rPr lang="en-US" dirty="0"/>
            <a:t>Local – local listings [Google &amp; Bing]</a:t>
          </a:r>
        </a:p>
      </dgm:t>
    </dgm:pt>
    <dgm:pt modelId="{22D8C5E5-E390-40FA-BCDC-C5AF40112E37}" type="parTrans" cxnId="{8AC0B910-C98F-4295-812D-7876D11E5AFB}">
      <dgm:prSet/>
      <dgm:spPr/>
      <dgm:t>
        <a:bodyPr/>
        <a:lstStyle/>
        <a:p>
          <a:endParaRPr lang="en-US"/>
        </a:p>
      </dgm:t>
    </dgm:pt>
    <dgm:pt modelId="{22310D7B-D790-49CF-9533-A92CA2E8D0A1}" type="sibTrans" cxnId="{8AC0B910-C98F-4295-812D-7876D11E5AFB}">
      <dgm:prSet/>
      <dgm:spPr/>
      <dgm:t>
        <a:bodyPr/>
        <a:lstStyle/>
        <a:p>
          <a:endParaRPr lang="en-US"/>
        </a:p>
      </dgm:t>
    </dgm:pt>
    <dgm:pt modelId="{8CEFF773-E303-4B10-97C1-2BF1A1431050}">
      <dgm:prSet/>
      <dgm:spPr/>
      <dgm:t>
        <a:bodyPr/>
        <a:lstStyle/>
        <a:p>
          <a:r>
            <a:rPr lang="en-US" dirty="0"/>
            <a:t>SEO – Search engine optimization </a:t>
          </a:r>
        </a:p>
      </dgm:t>
    </dgm:pt>
    <dgm:pt modelId="{ADDFAE62-EA9C-4B51-B3FC-8BB5A238EFAE}" type="parTrans" cxnId="{A1DFDDB6-04C1-423C-8A7F-036F5EF8CBD5}">
      <dgm:prSet/>
      <dgm:spPr/>
      <dgm:t>
        <a:bodyPr/>
        <a:lstStyle/>
        <a:p>
          <a:endParaRPr lang="en-US"/>
        </a:p>
      </dgm:t>
    </dgm:pt>
    <dgm:pt modelId="{E4178B8D-C454-4954-9490-1CFB9631791C}" type="sibTrans" cxnId="{A1DFDDB6-04C1-423C-8A7F-036F5EF8CBD5}">
      <dgm:prSet/>
      <dgm:spPr/>
      <dgm:t>
        <a:bodyPr/>
        <a:lstStyle/>
        <a:p>
          <a:endParaRPr lang="en-US"/>
        </a:p>
      </dgm:t>
    </dgm:pt>
    <dgm:pt modelId="{70D64623-9AEC-4752-A292-F3D43A681513}">
      <dgm:prSet/>
      <dgm:spPr/>
      <dgm:t>
        <a:bodyPr/>
        <a:lstStyle/>
        <a:p>
          <a:r>
            <a:rPr lang="en-US" dirty="0"/>
            <a:t>Video and images – “Imagine Yourself Here” </a:t>
          </a:r>
        </a:p>
      </dgm:t>
    </dgm:pt>
    <dgm:pt modelId="{5FD26D8B-9EEC-4B56-88E5-AEE2126D418E}" type="parTrans" cxnId="{B6815EDC-AB2D-4068-A916-598D9DD26BDF}">
      <dgm:prSet/>
      <dgm:spPr/>
      <dgm:t>
        <a:bodyPr/>
        <a:lstStyle/>
        <a:p>
          <a:endParaRPr lang="en-US"/>
        </a:p>
      </dgm:t>
    </dgm:pt>
    <dgm:pt modelId="{205AAC40-4D56-4F84-BE80-D80904125A57}" type="sibTrans" cxnId="{B6815EDC-AB2D-4068-A916-598D9DD26BDF}">
      <dgm:prSet/>
      <dgm:spPr/>
      <dgm:t>
        <a:bodyPr/>
        <a:lstStyle/>
        <a:p>
          <a:endParaRPr lang="en-US"/>
        </a:p>
      </dgm:t>
    </dgm:pt>
    <dgm:pt modelId="{DBC82C98-89D9-45D8-8418-79586275FC0B}">
      <dgm:prSet/>
      <dgm:spPr/>
      <dgm:t>
        <a:bodyPr/>
        <a:lstStyle/>
        <a:p>
          <a:r>
            <a:rPr lang="en-US" dirty="0"/>
            <a:t>Voice Search – the long tail search query </a:t>
          </a:r>
        </a:p>
      </dgm:t>
    </dgm:pt>
    <dgm:pt modelId="{FEADC11D-1DFC-4CB0-A2AA-C27AA78842D7}" type="parTrans" cxnId="{0C3FD582-8621-4AD5-B584-5DBBD94D43D7}">
      <dgm:prSet/>
      <dgm:spPr/>
      <dgm:t>
        <a:bodyPr/>
        <a:lstStyle/>
        <a:p>
          <a:endParaRPr lang="en-US"/>
        </a:p>
      </dgm:t>
    </dgm:pt>
    <dgm:pt modelId="{A23698B2-3C9E-40F8-8A96-33F562C93569}" type="sibTrans" cxnId="{0C3FD582-8621-4AD5-B584-5DBBD94D43D7}">
      <dgm:prSet/>
      <dgm:spPr/>
      <dgm:t>
        <a:bodyPr/>
        <a:lstStyle/>
        <a:p>
          <a:endParaRPr lang="en-US"/>
        </a:p>
      </dgm:t>
    </dgm:pt>
    <dgm:pt modelId="{4A0A36DE-3CF9-4131-9878-C3B1E9D885D4}">
      <dgm:prSet/>
      <dgm:spPr/>
      <dgm:t>
        <a:bodyPr/>
        <a:lstStyle/>
        <a:p>
          <a:r>
            <a:rPr lang="en-US" dirty="0"/>
            <a:t>Responsive websites / mobile website design </a:t>
          </a:r>
        </a:p>
      </dgm:t>
    </dgm:pt>
    <dgm:pt modelId="{0D50A1E3-4200-41A4-B839-67BF3A716E96}" type="parTrans" cxnId="{68F211A6-4497-4CF6-A57F-D905FB15509A}">
      <dgm:prSet/>
      <dgm:spPr/>
      <dgm:t>
        <a:bodyPr/>
        <a:lstStyle/>
        <a:p>
          <a:endParaRPr lang="en-US"/>
        </a:p>
      </dgm:t>
    </dgm:pt>
    <dgm:pt modelId="{B43D5A00-595C-478C-9FE3-164DC2A14EC7}" type="sibTrans" cxnId="{68F211A6-4497-4CF6-A57F-D905FB15509A}">
      <dgm:prSet/>
      <dgm:spPr/>
      <dgm:t>
        <a:bodyPr/>
        <a:lstStyle/>
        <a:p>
          <a:endParaRPr lang="en-US"/>
        </a:p>
      </dgm:t>
    </dgm:pt>
    <dgm:pt modelId="{3DAF1DDF-5DF7-4314-9BF1-252DF64B4D4C}">
      <dgm:prSet/>
      <dgm:spPr/>
      <dgm:t>
        <a:bodyPr/>
        <a:lstStyle/>
        <a:p>
          <a:r>
            <a:rPr lang="en-US" dirty="0"/>
            <a:t>Content for your specific audience and matching intent [page content &amp; search intent] </a:t>
          </a:r>
        </a:p>
      </dgm:t>
    </dgm:pt>
    <dgm:pt modelId="{73FB01A4-803A-4FB2-B836-7A03BF40E313}" type="parTrans" cxnId="{32C4CC05-732C-4AB9-B764-4E76632831AD}">
      <dgm:prSet/>
      <dgm:spPr/>
      <dgm:t>
        <a:bodyPr/>
        <a:lstStyle/>
        <a:p>
          <a:endParaRPr lang="en-US"/>
        </a:p>
      </dgm:t>
    </dgm:pt>
    <dgm:pt modelId="{AE6985B3-F05F-4FBB-BD64-ACB7FD048F1B}" type="sibTrans" cxnId="{32C4CC05-732C-4AB9-B764-4E76632831AD}">
      <dgm:prSet/>
      <dgm:spPr/>
      <dgm:t>
        <a:bodyPr/>
        <a:lstStyle/>
        <a:p>
          <a:endParaRPr lang="en-US"/>
        </a:p>
      </dgm:t>
    </dgm:pt>
    <dgm:pt modelId="{22EAD466-DE53-41C1-AC1C-6B265211981C}" type="pres">
      <dgm:prSet presAssocID="{76BA8099-ECFC-4260-820E-4E4AAA8B370A}" presName="vert0" presStyleCnt="0">
        <dgm:presLayoutVars>
          <dgm:dir/>
          <dgm:animOne val="branch"/>
          <dgm:animLvl val="lvl"/>
        </dgm:presLayoutVars>
      </dgm:prSet>
      <dgm:spPr/>
    </dgm:pt>
    <dgm:pt modelId="{507C6EDF-0804-4E2D-B860-F164BDDAEBD9}" type="pres">
      <dgm:prSet presAssocID="{B166B75D-ED69-45B1-BCF5-3FB87B692AEE}" presName="thickLine" presStyleLbl="alignNode1" presStyleIdx="0" presStyleCnt="10"/>
      <dgm:spPr/>
    </dgm:pt>
    <dgm:pt modelId="{119F6554-C68F-44F1-A706-03D39A62D705}" type="pres">
      <dgm:prSet presAssocID="{B166B75D-ED69-45B1-BCF5-3FB87B692AEE}" presName="horz1" presStyleCnt="0"/>
      <dgm:spPr/>
    </dgm:pt>
    <dgm:pt modelId="{FE35B4B2-E296-4700-89BC-38D26A65A7F3}" type="pres">
      <dgm:prSet presAssocID="{B166B75D-ED69-45B1-BCF5-3FB87B692AEE}" presName="tx1" presStyleLbl="revTx" presStyleIdx="0" presStyleCnt="10"/>
      <dgm:spPr/>
    </dgm:pt>
    <dgm:pt modelId="{98F96786-9BCE-4196-9118-6B8FC8AC770E}" type="pres">
      <dgm:prSet presAssocID="{B166B75D-ED69-45B1-BCF5-3FB87B692AEE}" presName="vert1" presStyleCnt="0"/>
      <dgm:spPr/>
    </dgm:pt>
    <dgm:pt modelId="{BF91990D-CB16-4617-905D-FB96C5DF5F47}" type="pres">
      <dgm:prSet presAssocID="{2EBE8016-F192-42FB-AB7F-C6EE8D07AB79}" presName="thickLine" presStyleLbl="alignNode1" presStyleIdx="1" presStyleCnt="10"/>
      <dgm:spPr/>
    </dgm:pt>
    <dgm:pt modelId="{D179B0FC-D335-49B3-94F8-3DAA3083455C}" type="pres">
      <dgm:prSet presAssocID="{2EBE8016-F192-42FB-AB7F-C6EE8D07AB79}" presName="horz1" presStyleCnt="0"/>
      <dgm:spPr/>
    </dgm:pt>
    <dgm:pt modelId="{C947A94E-29ED-403A-BE8E-7FEA77CE3202}" type="pres">
      <dgm:prSet presAssocID="{2EBE8016-F192-42FB-AB7F-C6EE8D07AB79}" presName="tx1" presStyleLbl="revTx" presStyleIdx="1" presStyleCnt="10"/>
      <dgm:spPr/>
    </dgm:pt>
    <dgm:pt modelId="{F985AC7E-3AD9-4601-BFBE-5AA069565240}" type="pres">
      <dgm:prSet presAssocID="{2EBE8016-F192-42FB-AB7F-C6EE8D07AB79}" presName="vert1" presStyleCnt="0"/>
      <dgm:spPr/>
    </dgm:pt>
    <dgm:pt modelId="{3AA5723B-6E80-46D1-982C-8FC484302900}" type="pres">
      <dgm:prSet presAssocID="{BF4833C0-782C-441D-B3D6-7BF1BE52167E}" presName="thickLine" presStyleLbl="alignNode1" presStyleIdx="2" presStyleCnt="10"/>
      <dgm:spPr/>
    </dgm:pt>
    <dgm:pt modelId="{9614D2CD-6C7B-46AA-93D5-4398DC43BA8D}" type="pres">
      <dgm:prSet presAssocID="{BF4833C0-782C-441D-B3D6-7BF1BE52167E}" presName="horz1" presStyleCnt="0"/>
      <dgm:spPr/>
    </dgm:pt>
    <dgm:pt modelId="{501BB283-FD38-4819-A1E2-5432C82F1C4C}" type="pres">
      <dgm:prSet presAssocID="{BF4833C0-782C-441D-B3D6-7BF1BE52167E}" presName="tx1" presStyleLbl="revTx" presStyleIdx="2" presStyleCnt="10"/>
      <dgm:spPr/>
    </dgm:pt>
    <dgm:pt modelId="{C9CBD4CA-5615-46BA-8E06-C02E0BE31273}" type="pres">
      <dgm:prSet presAssocID="{BF4833C0-782C-441D-B3D6-7BF1BE52167E}" presName="vert1" presStyleCnt="0"/>
      <dgm:spPr/>
    </dgm:pt>
    <dgm:pt modelId="{6BF4687A-CEEA-495B-8B12-E7741DD6268A}" type="pres">
      <dgm:prSet presAssocID="{7EDB643F-E68F-48B8-83F8-D0C47D003A43}" presName="thickLine" presStyleLbl="alignNode1" presStyleIdx="3" presStyleCnt="10"/>
      <dgm:spPr/>
    </dgm:pt>
    <dgm:pt modelId="{A75E9D1B-F19E-41ED-B432-2E3781CE81A6}" type="pres">
      <dgm:prSet presAssocID="{7EDB643F-E68F-48B8-83F8-D0C47D003A43}" presName="horz1" presStyleCnt="0"/>
      <dgm:spPr/>
    </dgm:pt>
    <dgm:pt modelId="{1496629D-E374-4ACA-BD62-5EE34C233067}" type="pres">
      <dgm:prSet presAssocID="{7EDB643F-E68F-48B8-83F8-D0C47D003A43}" presName="tx1" presStyleLbl="revTx" presStyleIdx="3" presStyleCnt="10"/>
      <dgm:spPr/>
    </dgm:pt>
    <dgm:pt modelId="{1F6446FE-CA9F-42C6-88BD-320622A4AFA8}" type="pres">
      <dgm:prSet presAssocID="{7EDB643F-E68F-48B8-83F8-D0C47D003A43}" presName="vert1" presStyleCnt="0"/>
      <dgm:spPr/>
    </dgm:pt>
    <dgm:pt modelId="{2C104FD7-0BB1-4C10-BB77-29B4826D8F72}" type="pres">
      <dgm:prSet presAssocID="{97A96C95-4983-435C-9AF0-A404EDB55BC9}" presName="thickLine" presStyleLbl="alignNode1" presStyleIdx="4" presStyleCnt="10"/>
      <dgm:spPr/>
    </dgm:pt>
    <dgm:pt modelId="{0094766B-461E-4B0F-A3C0-C6FAB15F1EC1}" type="pres">
      <dgm:prSet presAssocID="{97A96C95-4983-435C-9AF0-A404EDB55BC9}" presName="horz1" presStyleCnt="0"/>
      <dgm:spPr/>
    </dgm:pt>
    <dgm:pt modelId="{7DF4845E-B836-40A2-AE19-539662A14C4F}" type="pres">
      <dgm:prSet presAssocID="{97A96C95-4983-435C-9AF0-A404EDB55BC9}" presName="tx1" presStyleLbl="revTx" presStyleIdx="4" presStyleCnt="10"/>
      <dgm:spPr/>
    </dgm:pt>
    <dgm:pt modelId="{58D82F7A-1648-49D6-B0C8-9B9D48AEA995}" type="pres">
      <dgm:prSet presAssocID="{97A96C95-4983-435C-9AF0-A404EDB55BC9}" presName="vert1" presStyleCnt="0"/>
      <dgm:spPr/>
    </dgm:pt>
    <dgm:pt modelId="{5432DF4D-E2A8-4D24-B1C4-E2D62F5D8660}" type="pres">
      <dgm:prSet presAssocID="{8CEFF773-E303-4B10-97C1-2BF1A1431050}" presName="thickLine" presStyleLbl="alignNode1" presStyleIdx="5" presStyleCnt="10"/>
      <dgm:spPr/>
    </dgm:pt>
    <dgm:pt modelId="{E3BC7642-627A-459A-833F-2574FF4C939F}" type="pres">
      <dgm:prSet presAssocID="{8CEFF773-E303-4B10-97C1-2BF1A1431050}" presName="horz1" presStyleCnt="0"/>
      <dgm:spPr/>
    </dgm:pt>
    <dgm:pt modelId="{E47F8B82-35EB-4F33-9911-22FD87750119}" type="pres">
      <dgm:prSet presAssocID="{8CEFF773-E303-4B10-97C1-2BF1A1431050}" presName="tx1" presStyleLbl="revTx" presStyleIdx="5" presStyleCnt="10"/>
      <dgm:spPr/>
    </dgm:pt>
    <dgm:pt modelId="{C61AEE34-2D61-48C5-8BB3-40178B243FE4}" type="pres">
      <dgm:prSet presAssocID="{8CEFF773-E303-4B10-97C1-2BF1A1431050}" presName="vert1" presStyleCnt="0"/>
      <dgm:spPr/>
    </dgm:pt>
    <dgm:pt modelId="{D8F4976B-9873-4DDA-A4EE-CD7625268042}" type="pres">
      <dgm:prSet presAssocID="{70D64623-9AEC-4752-A292-F3D43A681513}" presName="thickLine" presStyleLbl="alignNode1" presStyleIdx="6" presStyleCnt="10"/>
      <dgm:spPr/>
    </dgm:pt>
    <dgm:pt modelId="{0895AEC5-697C-45EB-8AB6-757551CE2C20}" type="pres">
      <dgm:prSet presAssocID="{70D64623-9AEC-4752-A292-F3D43A681513}" presName="horz1" presStyleCnt="0"/>
      <dgm:spPr/>
    </dgm:pt>
    <dgm:pt modelId="{F57E611B-A4D4-4335-BF39-AEF35632C2AF}" type="pres">
      <dgm:prSet presAssocID="{70D64623-9AEC-4752-A292-F3D43A681513}" presName="tx1" presStyleLbl="revTx" presStyleIdx="6" presStyleCnt="10"/>
      <dgm:spPr/>
    </dgm:pt>
    <dgm:pt modelId="{340EF7A1-F7C0-459C-9823-E454D74578BC}" type="pres">
      <dgm:prSet presAssocID="{70D64623-9AEC-4752-A292-F3D43A681513}" presName="vert1" presStyleCnt="0"/>
      <dgm:spPr/>
    </dgm:pt>
    <dgm:pt modelId="{A2AD3906-0460-4015-98D9-43729CD2485A}" type="pres">
      <dgm:prSet presAssocID="{DBC82C98-89D9-45D8-8418-79586275FC0B}" presName="thickLine" presStyleLbl="alignNode1" presStyleIdx="7" presStyleCnt="10"/>
      <dgm:spPr/>
    </dgm:pt>
    <dgm:pt modelId="{6334390D-AF44-42D5-83F4-483A113EC407}" type="pres">
      <dgm:prSet presAssocID="{DBC82C98-89D9-45D8-8418-79586275FC0B}" presName="horz1" presStyleCnt="0"/>
      <dgm:spPr/>
    </dgm:pt>
    <dgm:pt modelId="{A9DB9A52-DE91-45B1-8C29-E7C3AE47A6DF}" type="pres">
      <dgm:prSet presAssocID="{DBC82C98-89D9-45D8-8418-79586275FC0B}" presName="tx1" presStyleLbl="revTx" presStyleIdx="7" presStyleCnt="10"/>
      <dgm:spPr/>
    </dgm:pt>
    <dgm:pt modelId="{0A922ED9-8421-41C7-B1AF-A8DAC74E357F}" type="pres">
      <dgm:prSet presAssocID="{DBC82C98-89D9-45D8-8418-79586275FC0B}" presName="vert1" presStyleCnt="0"/>
      <dgm:spPr/>
    </dgm:pt>
    <dgm:pt modelId="{CA929AD6-4314-4E02-B514-37E5D2CA204D}" type="pres">
      <dgm:prSet presAssocID="{4A0A36DE-3CF9-4131-9878-C3B1E9D885D4}" presName="thickLine" presStyleLbl="alignNode1" presStyleIdx="8" presStyleCnt="10"/>
      <dgm:spPr/>
    </dgm:pt>
    <dgm:pt modelId="{46C05FBB-FD77-483C-A0FE-C67C2E56B124}" type="pres">
      <dgm:prSet presAssocID="{4A0A36DE-3CF9-4131-9878-C3B1E9D885D4}" presName="horz1" presStyleCnt="0"/>
      <dgm:spPr/>
    </dgm:pt>
    <dgm:pt modelId="{C6B69B09-DCE9-4665-AB70-2B9D2410DFDC}" type="pres">
      <dgm:prSet presAssocID="{4A0A36DE-3CF9-4131-9878-C3B1E9D885D4}" presName="tx1" presStyleLbl="revTx" presStyleIdx="8" presStyleCnt="10"/>
      <dgm:spPr/>
    </dgm:pt>
    <dgm:pt modelId="{E3A850DF-58E9-401F-AC2C-E82FAF2099E3}" type="pres">
      <dgm:prSet presAssocID="{4A0A36DE-3CF9-4131-9878-C3B1E9D885D4}" presName="vert1" presStyleCnt="0"/>
      <dgm:spPr/>
    </dgm:pt>
    <dgm:pt modelId="{1D74F165-D1DA-4572-9E51-F4BA65939E63}" type="pres">
      <dgm:prSet presAssocID="{3DAF1DDF-5DF7-4314-9BF1-252DF64B4D4C}" presName="thickLine" presStyleLbl="alignNode1" presStyleIdx="9" presStyleCnt="10"/>
      <dgm:spPr/>
    </dgm:pt>
    <dgm:pt modelId="{3138CEBA-44D4-4ACD-99F1-86834B4AF89C}" type="pres">
      <dgm:prSet presAssocID="{3DAF1DDF-5DF7-4314-9BF1-252DF64B4D4C}" presName="horz1" presStyleCnt="0"/>
      <dgm:spPr/>
    </dgm:pt>
    <dgm:pt modelId="{B2D2502E-29B6-4738-B9CB-B5BFF05B05D8}" type="pres">
      <dgm:prSet presAssocID="{3DAF1DDF-5DF7-4314-9BF1-252DF64B4D4C}" presName="tx1" presStyleLbl="revTx" presStyleIdx="9" presStyleCnt="10"/>
      <dgm:spPr/>
    </dgm:pt>
    <dgm:pt modelId="{35DA617C-0B9D-4132-AE81-16E6BFFB46DD}" type="pres">
      <dgm:prSet presAssocID="{3DAF1DDF-5DF7-4314-9BF1-252DF64B4D4C}" presName="vert1" presStyleCnt="0"/>
      <dgm:spPr/>
    </dgm:pt>
  </dgm:ptLst>
  <dgm:cxnLst>
    <dgm:cxn modelId="{32C4CC05-732C-4AB9-B764-4E76632831AD}" srcId="{76BA8099-ECFC-4260-820E-4E4AAA8B370A}" destId="{3DAF1DDF-5DF7-4314-9BF1-252DF64B4D4C}" srcOrd="9" destOrd="0" parTransId="{73FB01A4-803A-4FB2-B836-7A03BF40E313}" sibTransId="{AE6985B3-F05F-4FBB-BD64-ACB7FD048F1B}"/>
    <dgm:cxn modelId="{8AC0B910-C98F-4295-812D-7876D11E5AFB}" srcId="{76BA8099-ECFC-4260-820E-4E4AAA8B370A}" destId="{97A96C95-4983-435C-9AF0-A404EDB55BC9}" srcOrd="4" destOrd="0" parTransId="{22D8C5E5-E390-40FA-BCDC-C5AF40112E37}" sibTransId="{22310D7B-D790-49CF-9533-A92CA2E8D0A1}"/>
    <dgm:cxn modelId="{5D6C7D4A-A726-46F8-862F-1AC33183F4FF}" srcId="{76BA8099-ECFC-4260-820E-4E4AAA8B370A}" destId="{B166B75D-ED69-45B1-BCF5-3FB87B692AEE}" srcOrd="0" destOrd="0" parTransId="{4B616A39-5521-4F79-ACDF-40FD22FFF765}" sibTransId="{A713CD8A-3617-4888-AC2E-880F079A9ABA}"/>
    <dgm:cxn modelId="{BA8B0476-CE5F-42C2-80C7-26242BB49B37}" type="presOf" srcId="{76BA8099-ECFC-4260-820E-4E4AAA8B370A}" destId="{22EAD466-DE53-41C1-AC1C-6B265211981C}" srcOrd="0" destOrd="0" presId="urn:microsoft.com/office/officeart/2008/layout/LinedList"/>
    <dgm:cxn modelId="{04949256-456D-4022-9AAB-436FA32F19D7}" srcId="{76BA8099-ECFC-4260-820E-4E4AAA8B370A}" destId="{2EBE8016-F192-42FB-AB7F-C6EE8D07AB79}" srcOrd="1" destOrd="0" parTransId="{ED5FD0B2-68F0-4854-83EC-3552C587B993}" sibTransId="{110E4D2B-7D08-4123-99EC-372DB3B9CFC3}"/>
    <dgm:cxn modelId="{81FB3E7C-6A16-4BA9-9642-664B3E4DBB79}" type="presOf" srcId="{8CEFF773-E303-4B10-97C1-2BF1A1431050}" destId="{E47F8B82-35EB-4F33-9911-22FD87750119}" srcOrd="0" destOrd="0" presId="urn:microsoft.com/office/officeart/2008/layout/LinedList"/>
    <dgm:cxn modelId="{0C3FD582-8621-4AD5-B584-5DBBD94D43D7}" srcId="{76BA8099-ECFC-4260-820E-4E4AAA8B370A}" destId="{DBC82C98-89D9-45D8-8418-79586275FC0B}" srcOrd="7" destOrd="0" parTransId="{FEADC11D-1DFC-4CB0-A2AA-C27AA78842D7}" sibTransId="{A23698B2-3C9E-40F8-8A96-33F562C93569}"/>
    <dgm:cxn modelId="{BA423083-C501-4F06-86F2-6875CD5BEB63}" srcId="{76BA8099-ECFC-4260-820E-4E4AAA8B370A}" destId="{7EDB643F-E68F-48B8-83F8-D0C47D003A43}" srcOrd="3" destOrd="0" parTransId="{2E5529B7-F4F4-49AA-910D-935AD596F789}" sibTransId="{3C88AC4E-A47D-4E4B-9C16-C37EB18B09FE}"/>
    <dgm:cxn modelId="{8D562593-481F-4843-9394-148C60C8F062}" type="presOf" srcId="{DBC82C98-89D9-45D8-8418-79586275FC0B}" destId="{A9DB9A52-DE91-45B1-8C29-E7C3AE47A6DF}" srcOrd="0" destOrd="0" presId="urn:microsoft.com/office/officeart/2008/layout/LinedList"/>
    <dgm:cxn modelId="{5E5A279E-0168-4A30-9650-D5346CBF010A}" type="presOf" srcId="{B166B75D-ED69-45B1-BCF5-3FB87B692AEE}" destId="{FE35B4B2-E296-4700-89BC-38D26A65A7F3}" srcOrd="0" destOrd="0" presId="urn:microsoft.com/office/officeart/2008/layout/LinedList"/>
    <dgm:cxn modelId="{68F211A6-4497-4CF6-A57F-D905FB15509A}" srcId="{76BA8099-ECFC-4260-820E-4E4AAA8B370A}" destId="{4A0A36DE-3CF9-4131-9878-C3B1E9D885D4}" srcOrd="8" destOrd="0" parTransId="{0D50A1E3-4200-41A4-B839-67BF3A716E96}" sibTransId="{B43D5A00-595C-478C-9FE3-164DC2A14EC7}"/>
    <dgm:cxn modelId="{CB2787AF-E524-4C03-BB21-1DAC659E32D6}" type="presOf" srcId="{2EBE8016-F192-42FB-AB7F-C6EE8D07AB79}" destId="{C947A94E-29ED-403A-BE8E-7FEA77CE3202}" srcOrd="0" destOrd="0" presId="urn:microsoft.com/office/officeart/2008/layout/LinedList"/>
    <dgm:cxn modelId="{A57B79B0-C3D5-4839-99A2-BF2E5C24B8D6}" type="presOf" srcId="{70D64623-9AEC-4752-A292-F3D43A681513}" destId="{F57E611B-A4D4-4335-BF39-AEF35632C2AF}" srcOrd="0" destOrd="0" presId="urn:microsoft.com/office/officeart/2008/layout/LinedList"/>
    <dgm:cxn modelId="{A1DFDDB6-04C1-423C-8A7F-036F5EF8CBD5}" srcId="{76BA8099-ECFC-4260-820E-4E4AAA8B370A}" destId="{8CEFF773-E303-4B10-97C1-2BF1A1431050}" srcOrd="5" destOrd="0" parTransId="{ADDFAE62-EA9C-4B51-B3FC-8BB5A238EFAE}" sibTransId="{E4178B8D-C454-4954-9490-1CFB9631791C}"/>
    <dgm:cxn modelId="{CA67A5C5-5DB9-4C08-B325-0BA00EC2186B}" srcId="{76BA8099-ECFC-4260-820E-4E4AAA8B370A}" destId="{BF4833C0-782C-441D-B3D6-7BF1BE52167E}" srcOrd="2" destOrd="0" parTransId="{EBB756B9-B4B5-4189-8DA7-51A9657B1E0D}" sibTransId="{656A9EC7-B7B6-40D7-8660-768FE1893121}"/>
    <dgm:cxn modelId="{B35C5BD1-E6ED-4AEA-B7D1-6326FD0AEB2B}" type="presOf" srcId="{7EDB643F-E68F-48B8-83F8-D0C47D003A43}" destId="{1496629D-E374-4ACA-BD62-5EE34C233067}" srcOrd="0" destOrd="0" presId="urn:microsoft.com/office/officeart/2008/layout/LinedList"/>
    <dgm:cxn modelId="{18B7B9D5-0140-4DDD-B014-237CDC0BE054}" type="presOf" srcId="{4A0A36DE-3CF9-4131-9878-C3B1E9D885D4}" destId="{C6B69B09-DCE9-4665-AB70-2B9D2410DFDC}" srcOrd="0" destOrd="0" presId="urn:microsoft.com/office/officeart/2008/layout/LinedList"/>
    <dgm:cxn modelId="{B6815EDC-AB2D-4068-A916-598D9DD26BDF}" srcId="{76BA8099-ECFC-4260-820E-4E4AAA8B370A}" destId="{70D64623-9AEC-4752-A292-F3D43A681513}" srcOrd="6" destOrd="0" parTransId="{5FD26D8B-9EEC-4B56-88E5-AEE2126D418E}" sibTransId="{205AAC40-4D56-4F84-BE80-D80904125A57}"/>
    <dgm:cxn modelId="{A24C41E7-5784-4F1F-A7A1-F4092220ADAC}" type="presOf" srcId="{3DAF1DDF-5DF7-4314-9BF1-252DF64B4D4C}" destId="{B2D2502E-29B6-4738-B9CB-B5BFF05B05D8}" srcOrd="0" destOrd="0" presId="urn:microsoft.com/office/officeart/2008/layout/LinedList"/>
    <dgm:cxn modelId="{A70491F4-0B96-4A8E-9CC8-84805864F846}" type="presOf" srcId="{BF4833C0-782C-441D-B3D6-7BF1BE52167E}" destId="{501BB283-FD38-4819-A1E2-5432C82F1C4C}" srcOrd="0" destOrd="0" presId="urn:microsoft.com/office/officeart/2008/layout/LinedList"/>
    <dgm:cxn modelId="{069B85F8-0B9F-4AE5-A417-F1C9A54DC925}" type="presOf" srcId="{97A96C95-4983-435C-9AF0-A404EDB55BC9}" destId="{7DF4845E-B836-40A2-AE19-539662A14C4F}" srcOrd="0" destOrd="0" presId="urn:microsoft.com/office/officeart/2008/layout/LinedList"/>
    <dgm:cxn modelId="{ED82E5BD-8FCB-41D0-BE8B-023EE43156C0}" type="presParOf" srcId="{22EAD466-DE53-41C1-AC1C-6B265211981C}" destId="{507C6EDF-0804-4E2D-B860-F164BDDAEBD9}" srcOrd="0" destOrd="0" presId="urn:microsoft.com/office/officeart/2008/layout/LinedList"/>
    <dgm:cxn modelId="{66C725BB-A60F-4F79-AAF1-524FA271DD36}" type="presParOf" srcId="{22EAD466-DE53-41C1-AC1C-6B265211981C}" destId="{119F6554-C68F-44F1-A706-03D39A62D705}" srcOrd="1" destOrd="0" presId="urn:microsoft.com/office/officeart/2008/layout/LinedList"/>
    <dgm:cxn modelId="{647DBE0E-9870-4B37-81CB-20DE76267133}" type="presParOf" srcId="{119F6554-C68F-44F1-A706-03D39A62D705}" destId="{FE35B4B2-E296-4700-89BC-38D26A65A7F3}" srcOrd="0" destOrd="0" presId="urn:microsoft.com/office/officeart/2008/layout/LinedList"/>
    <dgm:cxn modelId="{5BA88686-BF98-4A7A-9BEE-073E56F317D7}" type="presParOf" srcId="{119F6554-C68F-44F1-A706-03D39A62D705}" destId="{98F96786-9BCE-4196-9118-6B8FC8AC770E}" srcOrd="1" destOrd="0" presId="urn:microsoft.com/office/officeart/2008/layout/LinedList"/>
    <dgm:cxn modelId="{F52A0E4F-0D99-495F-8F54-0F2AF347871F}" type="presParOf" srcId="{22EAD466-DE53-41C1-AC1C-6B265211981C}" destId="{BF91990D-CB16-4617-905D-FB96C5DF5F47}" srcOrd="2" destOrd="0" presId="urn:microsoft.com/office/officeart/2008/layout/LinedList"/>
    <dgm:cxn modelId="{1F23D0F6-F6D9-4821-B577-80911158A7E3}" type="presParOf" srcId="{22EAD466-DE53-41C1-AC1C-6B265211981C}" destId="{D179B0FC-D335-49B3-94F8-3DAA3083455C}" srcOrd="3" destOrd="0" presId="urn:microsoft.com/office/officeart/2008/layout/LinedList"/>
    <dgm:cxn modelId="{A4084BE3-6C9F-428B-97EE-C817F3D85CDF}" type="presParOf" srcId="{D179B0FC-D335-49B3-94F8-3DAA3083455C}" destId="{C947A94E-29ED-403A-BE8E-7FEA77CE3202}" srcOrd="0" destOrd="0" presId="urn:microsoft.com/office/officeart/2008/layout/LinedList"/>
    <dgm:cxn modelId="{9C4CB583-0505-42F9-94DE-12B882A4ED3E}" type="presParOf" srcId="{D179B0FC-D335-49B3-94F8-3DAA3083455C}" destId="{F985AC7E-3AD9-4601-BFBE-5AA069565240}" srcOrd="1" destOrd="0" presId="urn:microsoft.com/office/officeart/2008/layout/LinedList"/>
    <dgm:cxn modelId="{BB86E79C-D433-4F18-9655-11DBFAD74C8F}" type="presParOf" srcId="{22EAD466-DE53-41C1-AC1C-6B265211981C}" destId="{3AA5723B-6E80-46D1-982C-8FC484302900}" srcOrd="4" destOrd="0" presId="urn:microsoft.com/office/officeart/2008/layout/LinedList"/>
    <dgm:cxn modelId="{CE9C5B13-7C5F-47C7-A6A0-893CECB62FDA}" type="presParOf" srcId="{22EAD466-DE53-41C1-AC1C-6B265211981C}" destId="{9614D2CD-6C7B-46AA-93D5-4398DC43BA8D}" srcOrd="5" destOrd="0" presId="urn:microsoft.com/office/officeart/2008/layout/LinedList"/>
    <dgm:cxn modelId="{11158012-3CC9-4F4E-ABD6-4E930749F3D7}" type="presParOf" srcId="{9614D2CD-6C7B-46AA-93D5-4398DC43BA8D}" destId="{501BB283-FD38-4819-A1E2-5432C82F1C4C}" srcOrd="0" destOrd="0" presId="urn:microsoft.com/office/officeart/2008/layout/LinedList"/>
    <dgm:cxn modelId="{9346FFFD-9283-4C90-B383-E48A8062E05D}" type="presParOf" srcId="{9614D2CD-6C7B-46AA-93D5-4398DC43BA8D}" destId="{C9CBD4CA-5615-46BA-8E06-C02E0BE31273}" srcOrd="1" destOrd="0" presId="urn:microsoft.com/office/officeart/2008/layout/LinedList"/>
    <dgm:cxn modelId="{C85CA1CB-4828-4F3E-B31E-1F2BCA277CCD}" type="presParOf" srcId="{22EAD466-DE53-41C1-AC1C-6B265211981C}" destId="{6BF4687A-CEEA-495B-8B12-E7741DD6268A}" srcOrd="6" destOrd="0" presId="urn:microsoft.com/office/officeart/2008/layout/LinedList"/>
    <dgm:cxn modelId="{12669C2A-CCBB-4A70-8CF9-74291544ABA4}" type="presParOf" srcId="{22EAD466-DE53-41C1-AC1C-6B265211981C}" destId="{A75E9D1B-F19E-41ED-B432-2E3781CE81A6}" srcOrd="7" destOrd="0" presId="urn:microsoft.com/office/officeart/2008/layout/LinedList"/>
    <dgm:cxn modelId="{173300C7-C0C9-41EB-9640-7A224F80F665}" type="presParOf" srcId="{A75E9D1B-F19E-41ED-B432-2E3781CE81A6}" destId="{1496629D-E374-4ACA-BD62-5EE34C233067}" srcOrd="0" destOrd="0" presId="urn:microsoft.com/office/officeart/2008/layout/LinedList"/>
    <dgm:cxn modelId="{7535F2F4-8B1F-4C63-A00C-6F4FF60C2E37}" type="presParOf" srcId="{A75E9D1B-F19E-41ED-B432-2E3781CE81A6}" destId="{1F6446FE-CA9F-42C6-88BD-320622A4AFA8}" srcOrd="1" destOrd="0" presId="urn:microsoft.com/office/officeart/2008/layout/LinedList"/>
    <dgm:cxn modelId="{127AC984-3004-4A54-8F80-DFE449F2E803}" type="presParOf" srcId="{22EAD466-DE53-41C1-AC1C-6B265211981C}" destId="{2C104FD7-0BB1-4C10-BB77-29B4826D8F72}" srcOrd="8" destOrd="0" presId="urn:microsoft.com/office/officeart/2008/layout/LinedList"/>
    <dgm:cxn modelId="{876EE349-5945-477B-A9A3-95E729704508}" type="presParOf" srcId="{22EAD466-DE53-41C1-AC1C-6B265211981C}" destId="{0094766B-461E-4B0F-A3C0-C6FAB15F1EC1}" srcOrd="9" destOrd="0" presId="urn:microsoft.com/office/officeart/2008/layout/LinedList"/>
    <dgm:cxn modelId="{3FD486F2-380B-44BD-8A09-09700BF9F22F}" type="presParOf" srcId="{0094766B-461E-4B0F-A3C0-C6FAB15F1EC1}" destId="{7DF4845E-B836-40A2-AE19-539662A14C4F}" srcOrd="0" destOrd="0" presId="urn:microsoft.com/office/officeart/2008/layout/LinedList"/>
    <dgm:cxn modelId="{9065D2BB-7A8D-4AAA-B1E9-3AC36E124ED0}" type="presParOf" srcId="{0094766B-461E-4B0F-A3C0-C6FAB15F1EC1}" destId="{58D82F7A-1648-49D6-B0C8-9B9D48AEA995}" srcOrd="1" destOrd="0" presId="urn:microsoft.com/office/officeart/2008/layout/LinedList"/>
    <dgm:cxn modelId="{4723895E-8CFE-45D6-89EB-AC8272CD2EDF}" type="presParOf" srcId="{22EAD466-DE53-41C1-AC1C-6B265211981C}" destId="{5432DF4D-E2A8-4D24-B1C4-E2D62F5D8660}" srcOrd="10" destOrd="0" presId="urn:microsoft.com/office/officeart/2008/layout/LinedList"/>
    <dgm:cxn modelId="{D1B507BA-845D-4519-97C7-9DDD01C7771A}" type="presParOf" srcId="{22EAD466-DE53-41C1-AC1C-6B265211981C}" destId="{E3BC7642-627A-459A-833F-2574FF4C939F}" srcOrd="11" destOrd="0" presId="urn:microsoft.com/office/officeart/2008/layout/LinedList"/>
    <dgm:cxn modelId="{66F52155-B374-4406-B92A-E16121B04012}" type="presParOf" srcId="{E3BC7642-627A-459A-833F-2574FF4C939F}" destId="{E47F8B82-35EB-4F33-9911-22FD87750119}" srcOrd="0" destOrd="0" presId="urn:microsoft.com/office/officeart/2008/layout/LinedList"/>
    <dgm:cxn modelId="{8674323C-20DC-4754-9FF7-0435F753FFFE}" type="presParOf" srcId="{E3BC7642-627A-459A-833F-2574FF4C939F}" destId="{C61AEE34-2D61-48C5-8BB3-40178B243FE4}" srcOrd="1" destOrd="0" presId="urn:microsoft.com/office/officeart/2008/layout/LinedList"/>
    <dgm:cxn modelId="{7352C82E-FFC6-4B1C-9910-7FA0936B99D0}" type="presParOf" srcId="{22EAD466-DE53-41C1-AC1C-6B265211981C}" destId="{D8F4976B-9873-4DDA-A4EE-CD7625268042}" srcOrd="12" destOrd="0" presId="urn:microsoft.com/office/officeart/2008/layout/LinedList"/>
    <dgm:cxn modelId="{BB98F0C4-AA7F-44C1-B917-A56D0C8EAD84}" type="presParOf" srcId="{22EAD466-DE53-41C1-AC1C-6B265211981C}" destId="{0895AEC5-697C-45EB-8AB6-757551CE2C20}" srcOrd="13" destOrd="0" presId="urn:microsoft.com/office/officeart/2008/layout/LinedList"/>
    <dgm:cxn modelId="{38C2CE9D-C2AC-40C9-BCE4-68B24DE01030}" type="presParOf" srcId="{0895AEC5-697C-45EB-8AB6-757551CE2C20}" destId="{F57E611B-A4D4-4335-BF39-AEF35632C2AF}" srcOrd="0" destOrd="0" presId="urn:microsoft.com/office/officeart/2008/layout/LinedList"/>
    <dgm:cxn modelId="{5B919113-2023-40EE-B714-967371F370B5}" type="presParOf" srcId="{0895AEC5-697C-45EB-8AB6-757551CE2C20}" destId="{340EF7A1-F7C0-459C-9823-E454D74578BC}" srcOrd="1" destOrd="0" presId="urn:microsoft.com/office/officeart/2008/layout/LinedList"/>
    <dgm:cxn modelId="{24FD8BB9-66B9-4F4A-81D5-516F8A1CEA46}" type="presParOf" srcId="{22EAD466-DE53-41C1-AC1C-6B265211981C}" destId="{A2AD3906-0460-4015-98D9-43729CD2485A}" srcOrd="14" destOrd="0" presId="urn:microsoft.com/office/officeart/2008/layout/LinedList"/>
    <dgm:cxn modelId="{C1D11904-EBCA-48C5-AFFB-9A6AECD09794}" type="presParOf" srcId="{22EAD466-DE53-41C1-AC1C-6B265211981C}" destId="{6334390D-AF44-42D5-83F4-483A113EC407}" srcOrd="15" destOrd="0" presId="urn:microsoft.com/office/officeart/2008/layout/LinedList"/>
    <dgm:cxn modelId="{98372DBD-EF28-4CF7-829C-5CD7F259F75B}" type="presParOf" srcId="{6334390D-AF44-42D5-83F4-483A113EC407}" destId="{A9DB9A52-DE91-45B1-8C29-E7C3AE47A6DF}" srcOrd="0" destOrd="0" presId="urn:microsoft.com/office/officeart/2008/layout/LinedList"/>
    <dgm:cxn modelId="{22AD66AB-0F84-4C2F-8C6E-34F50643F48A}" type="presParOf" srcId="{6334390D-AF44-42D5-83F4-483A113EC407}" destId="{0A922ED9-8421-41C7-B1AF-A8DAC74E357F}" srcOrd="1" destOrd="0" presId="urn:microsoft.com/office/officeart/2008/layout/LinedList"/>
    <dgm:cxn modelId="{EAF8117B-D574-40C9-A243-A485F22B1CB2}" type="presParOf" srcId="{22EAD466-DE53-41C1-AC1C-6B265211981C}" destId="{CA929AD6-4314-4E02-B514-37E5D2CA204D}" srcOrd="16" destOrd="0" presId="urn:microsoft.com/office/officeart/2008/layout/LinedList"/>
    <dgm:cxn modelId="{890CFB77-9001-461A-92E0-16F03F628253}" type="presParOf" srcId="{22EAD466-DE53-41C1-AC1C-6B265211981C}" destId="{46C05FBB-FD77-483C-A0FE-C67C2E56B124}" srcOrd="17" destOrd="0" presId="urn:microsoft.com/office/officeart/2008/layout/LinedList"/>
    <dgm:cxn modelId="{C17C772D-0140-4350-A99C-D08CD6FB49A0}" type="presParOf" srcId="{46C05FBB-FD77-483C-A0FE-C67C2E56B124}" destId="{C6B69B09-DCE9-4665-AB70-2B9D2410DFDC}" srcOrd="0" destOrd="0" presId="urn:microsoft.com/office/officeart/2008/layout/LinedList"/>
    <dgm:cxn modelId="{79314CD2-38F2-4B54-A656-770F2DB49E32}" type="presParOf" srcId="{46C05FBB-FD77-483C-A0FE-C67C2E56B124}" destId="{E3A850DF-58E9-401F-AC2C-E82FAF2099E3}" srcOrd="1" destOrd="0" presId="urn:microsoft.com/office/officeart/2008/layout/LinedList"/>
    <dgm:cxn modelId="{575CE217-FD65-4441-BCA6-65870CCC9C7A}" type="presParOf" srcId="{22EAD466-DE53-41C1-AC1C-6B265211981C}" destId="{1D74F165-D1DA-4572-9E51-F4BA65939E63}" srcOrd="18" destOrd="0" presId="urn:microsoft.com/office/officeart/2008/layout/LinedList"/>
    <dgm:cxn modelId="{22FC7536-3E2B-4815-A04E-7478E1A3C993}" type="presParOf" srcId="{22EAD466-DE53-41C1-AC1C-6B265211981C}" destId="{3138CEBA-44D4-4ACD-99F1-86834B4AF89C}" srcOrd="19" destOrd="0" presId="urn:microsoft.com/office/officeart/2008/layout/LinedList"/>
    <dgm:cxn modelId="{4BC28B0E-22A3-4A4E-A095-2D588AE7CD42}" type="presParOf" srcId="{3138CEBA-44D4-4ACD-99F1-86834B4AF89C}" destId="{B2D2502E-29B6-4738-B9CB-B5BFF05B05D8}" srcOrd="0" destOrd="0" presId="urn:microsoft.com/office/officeart/2008/layout/LinedList"/>
    <dgm:cxn modelId="{5F76D15E-979C-4C3B-B925-F89EACE120D1}" type="presParOf" srcId="{3138CEBA-44D4-4ACD-99F1-86834B4AF89C}" destId="{35DA617C-0B9D-4132-AE81-16E6BFFB46DD}"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A1F3941-E9F7-4C95-97C6-1D19104CC0CD}"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888722EE-755D-4C52-9528-D2AEE5EE2750}">
      <dgm:prSet/>
      <dgm:spPr/>
      <dgm:t>
        <a:bodyPr/>
        <a:lstStyle/>
        <a:p>
          <a:r>
            <a:rPr lang="en-US" dirty="0"/>
            <a:t>Search engine optimization</a:t>
          </a:r>
        </a:p>
      </dgm:t>
    </dgm:pt>
    <dgm:pt modelId="{DA3BCB5E-B349-4F8A-A0B8-1D6F0637D5B2}" type="parTrans" cxnId="{69AAADBF-F48C-4117-8453-D12824E60208}">
      <dgm:prSet/>
      <dgm:spPr/>
      <dgm:t>
        <a:bodyPr/>
        <a:lstStyle/>
        <a:p>
          <a:endParaRPr lang="en-US"/>
        </a:p>
      </dgm:t>
    </dgm:pt>
    <dgm:pt modelId="{F3751E35-50F7-49EC-95A4-8ECFF98624F1}" type="sibTrans" cxnId="{69AAADBF-F48C-4117-8453-D12824E60208}">
      <dgm:prSet/>
      <dgm:spPr/>
      <dgm:t>
        <a:bodyPr/>
        <a:lstStyle/>
        <a:p>
          <a:endParaRPr lang="en-US"/>
        </a:p>
      </dgm:t>
    </dgm:pt>
    <dgm:pt modelId="{BC04CB35-F7EF-4E7D-BDF3-2EBEF09C7BB3}">
      <dgm:prSet/>
      <dgm:spPr/>
      <dgm:t>
        <a:bodyPr/>
        <a:lstStyle/>
        <a:p>
          <a:r>
            <a:rPr lang="en-US" dirty="0"/>
            <a:t>On-page </a:t>
          </a:r>
        </a:p>
      </dgm:t>
    </dgm:pt>
    <dgm:pt modelId="{946DB18D-2D79-4671-8BA7-C84284090326}" type="parTrans" cxnId="{C48E21D4-9710-49D3-899B-E1B5243FEDAF}">
      <dgm:prSet/>
      <dgm:spPr/>
      <dgm:t>
        <a:bodyPr/>
        <a:lstStyle/>
        <a:p>
          <a:endParaRPr lang="en-US"/>
        </a:p>
      </dgm:t>
    </dgm:pt>
    <dgm:pt modelId="{4D6DFB10-B53C-4773-98C3-1947F553FC3C}" type="sibTrans" cxnId="{C48E21D4-9710-49D3-899B-E1B5243FEDAF}">
      <dgm:prSet/>
      <dgm:spPr/>
      <dgm:t>
        <a:bodyPr/>
        <a:lstStyle/>
        <a:p>
          <a:endParaRPr lang="en-US"/>
        </a:p>
      </dgm:t>
    </dgm:pt>
    <dgm:pt modelId="{643C6CB5-0664-4434-814A-DCB42647583C}">
      <dgm:prSet/>
      <dgm:spPr/>
      <dgm:t>
        <a:bodyPr/>
        <a:lstStyle/>
        <a:p>
          <a:r>
            <a:rPr lang="en-US" dirty="0"/>
            <a:t>Off-page </a:t>
          </a:r>
        </a:p>
      </dgm:t>
    </dgm:pt>
    <dgm:pt modelId="{D9FF14BA-F73B-4D77-BAD5-2F6DA2AEEB52}" type="parTrans" cxnId="{A653A296-03F3-4145-A98F-4F108DB48AE7}">
      <dgm:prSet/>
      <dgm:spPr/>
      <dgm:t>
        <a:bodyPr/>
        <a:lstStyle/>
        <a:p>
          <a:endParaRPr lang="en-US"/>
        </a:p>
      </dgm:t>
    </dgm:pt>
    <dgm:pt modelId="{AE904FCC-5596-4E78-87D4-7E914A0F8226}" type="sibTrans" cxnId="{A653A296-03F3-4145-A98F-4F108DB48AE7}">
      <dgm:prSet/>
      <dgm:spPr/>
      <dgm:t>
        <a:bodyPr/>
        <a:lstStyle/>
        <a:p>
          <a:endParaRPr lang="en-US"/>
        </a:p>
      </dgm:t>
    </dgm:pt>
    <dgm:pt modelId="{2FBF5E67-C9ED-4DCF-B101-653FADDDA042}">
      <dgm:prSet/>
      <dgm:spPr/>
      <dgm:t>
        <a:bodyPr/>
        <a:lstStyle/>
        <a:p>
          <a:r>
            <a:rPr lang="en-US" dirty="0"/>
            <a:t>Technical</a:t>
          </a:r>
        </a:p>
      </dgm:t>
    </dgm:pt>
    <dgm:pt modelId="{A073071E-A657-4471-A848-DA4EC8FF93CB}" type="parTrans" cxnId="{CCB17DBE-5B77-42B1-B429-05991B0D125F}">
      <dgm:prSet/>
      <dgm:spPr/>
      <dgm:t>
        <a:bodyPr/>
        <a:lstStyle/>
        <a:p>
          <a:endParaRPr lang="en-US"/>
        </a:p>
      </dgm:t>
    </dgm:pt>
    <dgm:pt modelId="{640AC80E-F338-4F5C-81F7-94ED614C78A9}" type="sibTrans" cxnId="{CCB17DBE-5B77-42B1-B429-05991B0D125F}">
      <dgm:prSet/>
      <dgm:spPr/>
      <dgm:t>
        <a:bodyPr/>
        <a:lstStyle/>
        <a:p>
          <a:endParaRPr lang="en-US"/>
        </a:p>
      </dgm:t>
    </dgm:pt>
    <dgm:pt modelId="{D6978F79-EC39-4632-AA4B-104095281E1D}">
      <dgm:prSet/>
      <dgm:spPr/>
      <dgm:t>
        <a:bodyPr/>
        <a:lstStyle/>
        <a:p>
          <a:r>
            <a:rPr lang="en-US" dirty="0"/>
            <a:t>Page content </a:t>
          </a:r>
        </a:p>
      </dgm:t>
    </dgm:pt>
    <dgm:pt modelId="{48AC305C-0929-4BA4-96A5-9F507336D9A0}" type="parTrans" cxnId="{98CCB965-F594-41AF-BD63-2D53CFEF9BC5}">
      <dgm:prSet/>
      <dgm:spPr/>
      <dgm:t>
        <a:bodyPr/>
        <a:lstStyle/>
        <a:p>
          <a:endParaRPr lang="en-US"/>
        </a:p>
      </dgm:t>
    </dgm:pt>
    <dgm:pt modelId="{2C9BB2D0-C1FD-49CD-945D-864A78C39133}" type="sibTrans" cxnId="{98CCB965-F594-41AF-BD63-2D53CFEF9BC5}">
      <dgm:prSet/>
      <dgm:spPr/>
      <dgm:t>
        <a:bodyPr/>
        <a:lstStyle/>
        <a:p>
          <a:endParaRPr lang="en-US"/>
        </a:p>
      </dgm:t>
    </dgm:pt>
    <dgm:pt modelId="{AD52779C-CAEF-41E7-AA98-CF3C7A3908E1}">
      <dgm:prSet/>
      <dgm:spPr/>
      <dgm:t>
        <a:bodyPr/>
        <a:lstStyle/>
        <a:p>
          <a:r>
            <a:rPr lang="en-US" dirty="0"/>
            <a:t>Completive research and analysis </a:t>
          </a:r>
        </a:p>
      </dgm:t>
    </dgm:pt>
    <dgm:pt modelId="{1D0E1997-4A11-4B8F-9E16-7DE813D8CFEC}" type="parTrans" cxnId="{F698DFA6-C959-4C23-B212-FC98614084FC}">
      <dgm:prSet/>
      <dgm:spPr/>
      <dgm:t>
        <a:bodyPr/>
        <a:lstStyle/>
        <a:p>
          <a:endParaRPr lang="en-US"/>
        </a:p>
      </dgm:t>
    </dgm:pt>
    <dgm:pt modelId="{0CADD87C-2D61-4A0E-B029-702B6F015C5F}" type="sibTrans" cxnId="{F698DFA6-C959-4C23-B212-FC98614084FC}">
      <dgm:prSet/>
      <dgm:spPr/>
      <dgm:t>
        <a:bodyPr/>
        <a:lstStyle/>
        <a:p>
          <a:endParaRPr lang="en-US"/>
        </a:p>
      </dgm:t>
    </dgm:pt>
    <dgm:pt modelId="{D3C6E427-0D88-4FC8-B5D6-331D3CB30D40}">
      <dgm:prSet/>
      <dgm:spPr/>
      <dgm:t>
        <a:bodyPr/>
        <a:lstStyle/>
        <a:p>
          <a:r>
            <a:rPr lang="en-US" dirty="0"/>
            <a:t>Social media and social signals </a:t>
          </a:r>
        </a:p>
      </dgm:t>
    </dgm:pt>
    <dgm:pt modelId="{0225BBFA-2EF9-4D71-9810-44F98D42A204}" type="parTrans" cxnId="{EEAC614B-23BF-4A25-8939-7F54CA5833DB}">
      <dgm:prSet/>
      <dgm:spPr/>
      <dgm:t>
        <a:bodyPr/>
        <a:lstStyle/>
        <a:p>
          <a:endParaRPr lang="en-US"/>
        </a:p>
      </dgm:t>
    </dgm:pt>
    <dgm:pt modelId="{45E4BC1E-2FA8-431B-9ECB-10DD0A4659B9}" type="sibTrans" cxnId="{EEAC614B-23BF-4A25-8939-7F54CA5833DB}">
      <dgm:prSet/>
      <dgm:spPr/>
      <dgm:t>
        <a:bodyPr/>
        <a:lstStyle/>
        <a:p>
          <a:endParaRPr lang="en-US"/>
        </a:p>
      </dgm:t>
    </dgm:pt>
    <dgm:pt modelId="{F7DE08FE-5E6D-40C5-A63D-BBA7E0CDEA69}">
      <dgm:prSet/>
      <dgm:spPr/>
      <dgm:t>
        <a:bodyPr/>
        <a:lstStyle/>
        <a:p>
          <a:r>
            <a:rPr lang="en-US" dirty="0"/>
            <a:t>Paid search advertising </a:t>
          </a:r>
        </a:p>
      </dgm:t>
    </dgm:pt>
    <dgm:pt modelId="{42968D0A-1022-4891-9BD5-31DD99096FE3}" type="parTrans" cxnId="{00395F08-202B-4DCB-9B76-6FC156D40123}">
      <dgm:prSet/>
      <dgm:spPr/>
      <dgm:t>
        <a:bodyPr/>
        <a:lstStyle/>
        <a:p>
          <a:endParaRPr lang="en-US"/>
        </a:p>
      </dgm:t>
    </dgm:pt>
    <dgm:pt modelId="{6AF27745-A8F4-49DF-9580-5FB3D45487D0}" type="sibTrans" cxnId="{00395F08-202B-4DCB-9B76-6FC156D40123}">
      <dgm:prSet/>
      <dgm:spPr/>
      <dgm:t>
        <a:bodyPr/>
        <a:lstStyle/>
        <a:p>
          <a:endParaRPr lang="en-US"/>
        </a:p>
      </dgm:t>
    </dgm:pt>
    <dgm:pt modelId="{8AAAB767-D15C-4C69-ACB7-2E813C41290B}">
      <dgm:prSet/>
      <dgm:spPr/>
      <dgm:t>
        <a:bodyPr/>
        <a:lstStyle/>
        <a:p>
          <a:r>
            <a:rPr lang="en-US" dirty="0"/>
            <a:t>Website design/UX/UE/testing </a:t>
          </a:r>
        </a:p>
      </dgm:t>
    </dgm:pt>
    <dgm:pt modelId="{F320CDAF-5DDC-42F3-B57B-6F92E4611D55}" type="parTrans" cxnId="{4627037E-26D2-48F8-AA3B-98E7FEDD71DE}">
      <dgm:prSet/>
      <dgm:spPr/>
      <dgm:t>
        <a:bodyPr/>
        <a:lstStyle/>
        <a:p>
          <a:endParaRPr lang="en-US"/>
        </a:p>
      </dgm:t>
    </dgm:pt>
    <dgm:pt modelId="{D18643DA-0546-4767-AA13-C34D73FBE83F}" type="sibTrans" cxnId="{4627037E-26D2-48F8-AA3B-98E7FEDD71DE}">
      <dgm:prSet/>
      <dgm:spPr/>
      <dgm:t>
        <a:bodyPr/>
        <a:lstStyle/>
        <a:p>
          <a:endParaRPr lang="en-US"/>
        </a:p>
      </dgm:t>
    </dgm:pt>
    <dgm:pt modelId="{76279EAA-1508-4678-B840-8D00B68D661B}">
      <dgm:prSet/>
      <dgm:spPr/>
      <dgm:t>
        <a:bodyPr/>
        <a:lstStyle/>
        <a:p>
          <a:r>
            <a:rPr lang="en-US" dirty="0"/>
            <a:t>Local SEO</a:t>
          </a:r>
        </a:p>
      </dgm:t>
    </dgm:pt>
    <dgm:pt modelId="{D6826249-BF5B-4AFE-8B15-7238D7AC8074}" type="parTrans" cxnId="{87B4D3B6-1854-4D60-B7F5-A7A164D53B85}">
      <dgm:prSet/>
      <dgm:spPr/>
      <dgm:t>
        <a:bodyPr/>
        <a:lstStyle/>
        <a:p>
          <a:endParaRPr lang="en-US"/>
        </a:p>
      </dgm:t>
    </dgm:pt>
    <dgm:pt modelId="{F52A7E88-950A-40A0-B708-B247E27DE7A0}" type="sibTrans" cxnId="{87B4D3B6-1854-4D60-B7F5-A7A164D53B85}">
      <dgm:prSet/>
      <dgm:spPr/>
      <dgm:t>
        <a:bodyPr/>
        <a:lstStyle/>
        <a:p>
          <a:endParaRPr lang="en-US"/>
        </a:p>
      </dgm:t>
    </dgm:pt>
    <dgm:pt modelId="{65650ED9-4D68-40DD-A017-6E0F673E6AA3}">
      <dgm:prSet/>
      <dgm:spPr/>
      <dgm:t>
        <a:bodyPr/>
        <a:lstStyle/>
        <a:p>
          <a:r>
            <a:rPr lang="en-US" dirty="0"/>
            <a:t>Website content/content strategy/content distribution </a:t>
          </a:r>
        </a:p>
      </dgm:t>
    </dgm:pt>
    <dgm:pt modelId="{C36D61DB-8629-48DF-BA15-8E9CC0D6F1EE}" type="parTrans" cxnId="{3FE8D17A-4C9B-43E3-A3B6-3BF6AB0611BF}">
      <dgm:prSet/>
      <dgm:spPr/>
      <dgm:t>
        <a:bodyPr/>
        <a:lstStyle/>
        <a:p>
          <a:endParaRPr lang="en-US"/>
        </a:p>
      </dgm:t>
    </dgm:pt>
    <dgm:pt modelId="{F5347D3D-3346-4022-8A91-5D0CE1A628B1}" type="sibTrans" cxnId="{3FE8D17A-4C9B-43E3-A3B6-3BF6AB0611BF}">
      <dgm:prSet/>
      <dgm:spPr/>
      <dgm:t>
        <a:bodyPr/>
        <a:lstStyle/>
        <a:p>
          <a:endParaRPr lang="en-US"/>
        </a:p>
      </dgm:t>
    </dgm:pt>
    <dgm:pt modelId="{CDF2B465-2F02-4B0B-B91C-42A23A51405D}">
      <dgm:prSet/>
      <dgm:spPr/>
      <dgm:t>
        <a:bodyPr/>
        <a:lstStyle/>
        <a:p>
          <a:r>
            <a:rPr lang="en-US" dirty="0"/>
            <a:t>Tracking and evaluation of results </a:t>
          </a:r>
        </a:p>
      </dgm:t>
    </dgm:pt>
    <dgm:pt modelId="{BACB65C7-D35F-4E05-BEE0-7291C39E53A5}" type="parTrans" cxnId="{8B82D3BA-7754-4172-998B-0E31B9666A87}">
      <dgm:prSet/>
      <dgm:spPr/>
      <dgm:t>
        <a:bodyPr/>
        <a:lstStyle/>
        <a:p>
          <a:endParaRPr lang="en-US"/>
        </a:p>
      </dgm:t>
    </dgm:pt>
    <dgm:pt modelId="{98B9DF61-ED08-474A-8075-07B9E8C7A31E}" type="sibTrans" cxnId="{8B82D3BA-7754-4172-998B-0E31B9666A87}">
      <dgm:prSet/>
      <dgm:spPr/>
      <dgm:t>
        <a:bodyPr/>
        <a:lstStyle/>
        <a:p>
          <a:endParaRPr lang="en-US"/>
        </a:p>
      </dgm:t>
    </dgm:pt>
    <dgm:pt modelId="{8E5F1008-08ED-4C46-B1F4-42281030F370}" type="pres">
      <dgm:prSet presAssocID="{CA1F3941-E9F7-4C95-97C6-1D19104CC0CD}" presName="root" presStyleCnt="0">
        <dgm:presLayoutVars>
          <dgm:dir/>
          <dgm:resizeHandles val="exact"/>
        </dgm:presLayoutVars>
      </dgm:prSet>
      <dgm:spPr/>
    </dgm:pt>
    <dgm:pt modelId="{9700D80E-9774-4E1A-B7DD-ACAD82785C66}" type="pres">
      <dgm:prSet presAssocID="{888722EE-755D-4C52-9528-D2AEE5EE2750}" presName="compNode" presStyleCnt="0"/>
      <dgm:spPr/>
    </dgm:pt>
    <dgm:pt modelId="{0FD98A98-EB45-41FA-A4B7-478AC68AB853}" type="pres">
      <dgm:prSet presAssocID="{888722EE-755D-4C52-9528-D2AEE5EE2750}" presName="bgRect" presStyleLbl="bgShp" presStyleIdx="0" presStyleCnt="8"/>
      <dgm:spPr/>
    </dgm:pt>
    <dgm:pt modelId="{6602ACF2-E5CC-4A20-844C-B17F7537B48E}" type="pres">
      <dgm:prSet presAssocID="{888722EE-755D-4C52-9528-D2AEE5EE2750}" presName="iconRect" presStyleLbl="node1" presStyleIdx="0" presStyleCnt="8"/>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Web Design"/>
        </a:ext>
      </dgm:extLst>
    </dgm:pt>
    <dgm:pt modelId="{4AB0FA2F-2CE3-4F79-BD29-A48C56A2E902}" type="pres">
      <dgm:prSet presAssocID="{888722EE-755D-4C52-9528-D2AEE5EE2750}" presName="spaceRect" presStyleCnt="0"/>
      <dgm:spPr/>
    </dgm:pt>
    <dgm:pt modelId="{0843F513-E215-481D-908F-C8F93C5E5F32}" type="pres">
      <dgm:prSet presAssocID="{888722EE-755D-4C52-9528-D2AEE5EE2750}" presName="parTx" presStyleLbl="revTx" presStyleIdx="0" presStyleCnt="9">
        <dgm:presLayoutVars>
          <dgm:chMax val="0"/>
          <dgm:chPref val="0"/>
        </dgm:presLayoutVars>
      </dgm:prSet>
      <dgm:spPr/>
    </dgm:pt>
    <dgm:pt modelId="{3F2A57BA-F61F-4039-A10D-46DDDAE40BFC}" type="pres">
      <dgm:prSet presAssocID="{888722EE-755D-4C52-9528-D2AEE5EE2750}" presName="desTx" presStyleLbl="revTx" presStyleIdx="1" presStyleCnt="9">
        <dgm:presLayoutVars/>
      </dgm:prSet>
      <dgm:spPr/>
    </dgm:pt>
    <dgm:pt modelId="{6329AF1E-2C35-432E-A409-D48E0F61B72D}" type="pres">
      <dgm:prSet presAssocID="{F3751E35-50F7-49EC-95A4-8ECFF98624F1}" presName="sibTrans" presStyleCnt="0"/>
      <dgm:spPr/>
    </dgm:pt>
    <dgm:pt modelId="{66EFE7B7-6C37-4E0B-A3C8-8A3EF673E46F}" type="pres">
      <dgm:prSet presAssocID="{AD52779C-CAEF-41E7-AA98-CF3C7A3908E1}" presName="compNode" presStyleCnt="0"/>
      <dgm:spPr/>
    </dgm:pt>
    <dgm:pt modelId="{C223F78B-D264-4199-82AD-7B2BDB20EBF4}" type="pres">
      <dgm:prSet presAssocID="{AD52779C-CAEF-41E7-AA98-CF3C7A3908E1}" presName="bgRect" presStyleLbl="bgShp" presStyleIdx="1" presStyleCnt="8"/>
      <dgm:spPr/>
    </dgm:pt>
    <dgm:pt modelId="{C1BE986E-C522-4F2A-96BE-5A52837130B2}" type="pres">
      <dgm:prSet presAssocID="{AD52779C-CAEF-41E7-AA98-CF3C7A3908E1}" presName="iconRect" presStyleLbl="node1" presStyleIdx="1" presStyleCnt="8"/>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Magnifying glass"/>
        </a:ext>
      </dgm:extLst>
    </dgm:pt>
    <dgm:pt modelId="{EDFA6976-992D-486C-9863-CE90B0B44EFB}" type="pres">
      <dgm:prSet presAssocID="{AD52779C-CAEF-41E7-AA98-CF3C7A3908E1}" presName="spaceRect" presStyleCnt="0"/>
      <dgm:spPr/>
    </dgm:pt>
    <dgm:pt modelId="{9D16DD5A-580A-4DB7-BB81-C3438C5DCD9B}" type="pres">
      <dgm:prSet presAssocID="{AD52779C-CAEF-41E7-AA98-CF3C7A3908E1}" presName="parTx" presStyleLbl="revTx" presStyleIdx="2" presStyleCnt="9">
        <dgm:presLayoutVars>
          <dgm:chMax val="0"/>
          <dgm:chPref val="0"/>
        </dgm:presLayoutVars>
      </dgm:prSet>
      <dgm:spPr/>
    </dgm:pt>
    <dgm:pt modelId="{67577D00-25E7-409C-94F6-64FD4876E25C}" type="pres">
      <dgm:prSet presAssocID="{0CADD87C-2D61-4A0E-B029-702B6F015C5F}" presName="sibTrans" presStyleCnt="0"/>
      <dgm:spPr/>
    </dgm:pt>
    <dgm:pt modelId="{A40E8B3E-9E35-454F-A096-9FBC59FA2F89}" type="pres">
      <dgm:prSet presAssocID="{D3C6E427-0D88-4FC8-B5D6-331D3CB30D40}" presName="compNode" presStyleCnt="0"/>
      <dgm:spPr/>
    </dgm:pt>
    <dgm:pt modelId="{E958A710-D306-4337-BAA6-AEDD1B25335C}" type="pres">
      <dgm:prSet presAssocID="{D3C6E427-0D88-4FC8-B5D6-331D3CB30D40}" presName="bgRect" presStyleLbl="bgShp" presStyleIdx="2" presStyleCnt="8"/>
      <dgm:spPr/>
    </dgm:pt>
    <dgm:pt modelId="{6135B499-44DD-45F5-B186-FCB8D9667428}" type="pres">
      <dgm:prSet presAssocID="{D3C6E427-0D88-4FC8-B5D6-331D3CB30D40}" presName="iconRect" presStyleLbl="node1" presStyleIdx="2" presStyleCnt="8"/>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hat"/>
        </a:ext>
      </dgm:extLst>
    </dgm:pt>
    <dgm:pt modelId="{E1CEA0A7-B72F-41B0-A092-070E02BDBCE9}" type="pres">
      <dgm:prSet presAssocID="{D3C6E427-0D88-4FC8-B5D6-331D3CB30D40}" presName="spaceRect" presStyleCnt="0"/>
      <dgm:spPr/>
    </dgm:pt>
    <dgm:pt modelId="{C461423B-BD8E-43E3-9CF2-727A3076E67E}" type="pres">
      <dgm:prSet presAssocID="{D3C6E427-0D88-4FC8-B5D6-331D3CB30D40}" presName="parTx" presStyleLbl="revTx" presStyleIdx="3" presStyleCnt="9">
        <dgm:presLayoutVars>
          <dgm:chMax val="0"/>
          <dgm:chPref val="0"/>
        </dgm:presLayoutVars>
      </dgm:prSet>
      <dgm:spPr/>
    </dgm:pt>
    <dgm:pt modelId="{F37D718A-5DFF-4D7D-BCF7-1625B686F37D}" type="pres">
      <dgm:prSet presAssocID="{45E4BC1E-2FA8-431B-9ECB-10DD0A4659B9}" presName="sibTrans" presStyleCnt="0"/>
      <dgm:spPr/>
    </dgm:pt>
    <dgm:pt modelId="{31095DBB-A553-41DB-AEEF-D3D15200C7C4}" type="pres">
      <dgm:prSet presAssocID="{F7DE08FE-5E6D-40C5-A63D-BBA7E0CDEA69}" presName="compNode" presStyleCnt="0"/>
      <dgm:spPr/>
    </dgm:pt>
    <dgm:pt modelId="{D73D7166-FD0B-40CA-8961-E91B14CF0E48}" type="pres">
      <dgm:prSet presAssocID="{F7DE08FE-5E6D-40C5-A63D-BBA7E0CDEA69}" presName="bgRect" presStyleLbl="bgShp" presStyleIdx="3" presStyleCnt="8"/>
      <dgm:spPr/>
    </dgm:pt>
    <dgm:pt modelId="{AF05583E-5F3E-4714-8233-1DA9A7269B00}" type="pres">
      <dgm:prSet presAssocID="{F7DE08FE-5E6D-40C5-A63D-BBA7E0CDEA69}" presName="iconRect" presStyleLbl="node1" presStyleIdx="3" presStyleCnt="8"/>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Money"/>
        </a:ext>
      </dgm:extLst>
    </dgm:pt>
    <dgm:pt modelId="{F39CC6A8-C772-46F3-8C41-4A8472E9C38B}" type="pres">
      <dgm:prSet presAssocID="{F7DE08FE-5E6D-40C5-A63D-BBA7E0CDEA69}" presName="spaceRect" presStyleCnt="0"/>
      <dgm:spPr/>
    </dgm:pt>
    <dgm:pt modelId="{CCB87AA6-CD57-4EA1-9F58-2265FABF6BFE}" type="pres">
      <dgm:prSet presAssocID="{F7DE08FE-5E6D-40C5-A63D-BBA7E0CDEA69}" presName="parTx" presStyleLbl="revTx" presStyleIdx="4" presStyleCnt="9">
        <dgm:presLayoutVars>
          <dgm:chMax val="0"/>
          <dgm:chPref val="0"/>
        </dgm:presLayoutVars>
      </dgm:prSet>
      <dgm:spPr/>
    </dgm:pt>
    <dgm:pt modelId="{C76054BD-A2B1-4A9F-BDFA-230726333C7C}" type="pres">
      <dgm:prSet presAssocID="{6AF27745-A8F4-49DF-9580-5FB3D45487D0}" presName="sibTrans" presStyleCnt="0"/>
      <dgm:spPr/>
    </dgm:pt>
    <dgm:pt modelId="{DB93EFD5-3290-4AA2-9904-45AF300B6F63}" type="pres">
      <dgm:prSet presAssocID="{8AAAB767-D15C-4C69-ACB7-2E813C41290B}" presName="compNode" presStyleCnt="0"/>
      <dgm:spPr/>
    </dgm:pt>
    <dgm:pt modelId="{F991FB27-78EE-4CCA-A0C2-6D8B29342FD8}" type="pres">
      <dgm:prSet presAssocID="{8AAAB767-D15C-4C69-ACB7-2E813C41290B}" presName="bgRect" presStyleLbl="bgShp" presStyleIdx="4" presStyleCnt="8"/>
      <dgm:spPr/>
    </dgm:pt>
    <dgm:pt modelId="{F54D82A0-3266-4824-84E4-2E01F5DF4BD7}" type="pres">
      <dgm:prSet presAssocID="{8AAAB767-D15C-4C69-ACB7-2E813C41290B}" presName="iconRect" presStyleLbl="node1" presStyleIdx="4" presStyleCnt="8"/>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Microscope"/>
        </a:ext>
      </dgm:extLst>
    </dgm:pt>
    <dgm:pt modelId="{5A8D0BED-222C-4E20-85FF-82EB574CAC40}" type="pres">
      <dgm:prSet presAssocID="{8AAAB767-D15C-4C69-ACB7-2E813C41290B}" presName="spaceRect" presStyleCnt="0"/>
      <dgm:spPr/>
    </dgm:pt>
    <dgm:pt modelId="{45BF881E-8412-4DEC-BDD3-00D769A20813}" type="pres">
      <dgm:prSet presAssocID="{8AAAB767-D15C-4C69-ACB7-2E813C41290B}" presName="parTx" presStyleLbl="revTx" presStyleIdx="5" presStyleCnt="9">
        <dgm:presLayoutVars>
          <dgm:chMax val="0"/>
          <dgm:chPref val="0"/>
        </dgm:presLayoutVars>
      </dgm:prSet>
      <dgm:spPr/>
    </dgm:pt>
    <dgm:pt modelId="{01BDBBFC-75C3-44D9-959F-058BBD8127FE}" type="pres">
      <dgm:prSet presAssocID="{D18643DA-0546-4767-AA13-C34D73FBE83F}" presName="sibTrans" presStyleCnt="0"/>
      <dgm:spPr/>
    </dgm:pt>
    <dgm:pt modelId="{FE2FF8E5-907A-48FF-A1E3-611F092788A5}" type="pres">
      <dgm:prSet presAssocID="{76279EAA-1508-4678-B840-8D00B68D661B}" presName="compNode" presStyleCnt="0"/>
      <dgm:spPr/>
    </dgm:pt>
    <dgm:pt modelId="{41EF7CEE-F65C-4A3D-9A5E-D5E2EC6C567E}" type="pres">
      <dgm:prSet presAssocID="{76279EAA-1508-4678-B840-8D00B68D661B}" presName="bgRect" presStyleLbl="bgShp" presStyleIdx="5" presStyleCnt="8"/>
      <dgm:spPr/>
    </dgm:pt>
    <dgm:pt modelId="{49D5BDC0-1BAD-4D91-9873-898D8DB05D6E}" type="pres">
      <dgm:prSet presAssocID="{76279EAA-1508-4678-B840-8D00B68D661B}" presName="iconRect" presStyleLbl="node1" presStyleIdx="5" presStyleCnt="8"/>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Checkmark"/>
        </a:ext>
      </dgm:extLst>
    </dgm:pt>
    <dgm:pt modelId="{A50BE1F0-CF39-407D-98DF-C95737B6C239}" type="pres">
      <dgm:prSet presAssocID="{76279EAA-1508-4678-B840-8D00B68D661B}" presName="spaceRect" presStyleCnt="0"/>
      <dgm:spPr/>
    </dgm:pt>
    <dgm:pt modelId="{7330A883-2AA1-4B11-8177-935F8A5A0243}" type="pres">
      <dgm:prSet presAssocID="{76279EAA-1508-4678-B840-8D00B68D661B}" presName="parTx" presStyleLbl="revTx" presStyleIdx="6" presStyleCnt="9">
        <dgm:presLayoutVars>
          <dgm:chMax val="0"/>
          <dgm:chPref val="0"/>
        </dgm:presLayoutVars>
      </dgm:prSet>
      <dgm:spPr/>
    </dgm:pt>
    <dgm:pt modelId="{04C1D272-F1F0-4152-BEE6-E451E378E78C}" type="pres">
      <dgm:prSet presAssocID="{F52A7E88-950A-40A0-B708-B247E27DE7A0}" presName="sibTrans" presStyleCnt="0"/>
      <dgm:spPr/>
    </dgm:pt>
    <dgm:pt modelId="{18040D92-C5FC-424D-B02A-49D1B9039496}" type="pres">
      <dgm:prSet presAssocID="{65650ED9-4D68-40DD-A017-6E0F673E6AA3}" presName="compNode" presStyleCnt="0"/>
      <dgm:spPr/>
    </dgm:pt>
    <dgm:pt modelId="{A201BCC4-8B85-474C-9D2B-5F9A8EF20148}" type="pres">
      <dgm:prSet presAssocID="{65650ED9-4D68-40DD-A017-6E0F673E6AA3}" presName="bgRect" presStyleLbl="bgShp" presStyleIdx="6" presStyleCnt="8"/>
      <dgm:spPr/>
    </dgm:pt>
    <dgm:pt modelId="{0D3F6CBC-14F7-4F37-A30A-A2F3B8CB5C45}" type="pres">
      <dgm:prSet presAssocID="{65650ED9-4D68-40DD-A017-6E0F673E6AA3}" presName="iconRect" presStyleLbl="node1" presStyleIdx="6" presStyleCnt="8"/>
      <dgm:spPr>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a:noFill/>
        </a:ln>
      </dgm:spPr>
      <dgm:extLst>
        <a:ext uri="{E40237B7-FDA0-4F09-8148-C483321AD2D9}">
          <dgm14:cNvPr xmlns:dgm14="http://schemas.microsoft.com/office/drawing/2010/diagram" id="0" name="" descr="Newspaper"/>
        </a:ext>
      </dgm:extLst>
    </dgm:pt>
    <dgm:pt modelId="{54F5C7DF-0BE0-486E-947C-8044FC116214}" type="pres">
      <dgm:prSet presAssocID="{65650ED9-4D68-40DD-A017-6E0F673E6AA3}" presName="spaceRect" presStyleCnt="0"/>
      <dgm:spPr/>
    </dgm:pt>
    <dgm:pt modelId="{5BAB34FE-DFC2-43CB-851A-D256A2C785B5}" type="pres">
      <dgm:prSet presAssocID="{65650ED9-4D68-40DD-A017-6E0F673E6AA3}" presName="parTx" presStyleLbl="revTx" presStyleIdx="7" presStyleCnt="9">
        <dgm:presLayoutVars>
          <dgm:chMax val="0"/>
          <dgm:chPref val="0"/>
        </dgm:presLayoutVars>
      </dgm:prSet>
      <dgm:spPr/>
    </dgm:pt>
    <dgm:pt modelId="{D308164B-1528-420F-83B3-FEC2EA65762B}" type="pres">
      <dgm:prSet presAssocID="{F5347D3D-3346-4022-8A91-5D0CE1A628B1}" presName="sibTrans" presStyleCnt="0"/>
      <dgm:spPr/>
    </dgm:pt>
    <dgm:pt modelId="{B405B4BC-5D7E-4D17-832F-CFE3CBFBA868}" type="pres">
      <dgm:prSet presAssocID="{CDF2B465-2F02-4B0B-B91C-42A23A51405D}" presName="compNode" presStyleCnt="0"/>
      <dgm:spPr/>
    </dgm:pt>
    <dgm:pt modelId="{94D96C88-3DEF-4DA0-AD29-1D2147BBC41B}" type="pres">
      <dgm:prSet presAssocID="{CDF2B465-2F02-4B0B-B91C-42A23A51405D}" presName="bgRect" presStyleLbl="bgShp" presStyleIdx="7" presStyleCnt="8"/>
      <dgm:spPr/>
    </dgm:pt>
    <dgm:pt modelId="{05AA934C-6D10-4283-9032-A84D59A7A652}" type="pres">
      <dgm:prSet presAssocID="{CDF2B465-2F02-4B0B-B91C-42A23A51405D}" presName="iconRect" presStyleLbl="node1" presStyleIdx="7" presStyleCnt="8"/>
      <dgm:spPr>
        <a:blipFill>
          <a:blip xmlns:r="http://schemas.openxmlformats.org/officeDocument/2006/relationships"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a:blipFill>
        <a:ln>
          <a:noFill/>
        </a:ln>
      </dgm:spPr>
      <dgm:extLst>
        <a:ext uri="{E40237B7-FDA0-4F09-8148-C483321AD2D9}">
          <dgm14:cNvPr xmlns:dgm14="http://schemas.microsoft.com/office/drawing/2010/diagram" id="0" name="" descr="Bar chart"/>
        </a:ext>
      </dgm:extLst>
    </dgm:pt>
    <dgm:pt modelId="{54F8C3BD-439B-4EEA-A932-69CFDA960F19}" type="pres">
      <dgm:prSet presAssocID="{CDF2B465-2F02-4B0B-B91C-42A23A51405D}" presName="spaceRect" presStyleCnt="0"/>
      <dgm:spPr/>
    </dgm:pt>
    <dgm:pt modelId="{097A44B1-5561-487A-B3F0-9F4394F06F95}" type="pres">
      <dgm:prSet presAssocID="{CDF2B465-2F02-4B0B-B91C-42A23A51405D}" presName="parTx" presStyleLbl="revTx" presStyleIdx="8" presStyleCnt="9">
        <dgm:presLayoutVars>
          <dgm:chMax val="0"/>
          <dgm:chPref val="0"/>
        </dgm:presLayoutVars>
      </dgm:prSet>
      <dgm:spPr/>
    </dgm:pt>
  </dgm:ptLst>
  <dgm:cxnLst>
    <dgm:cxn modelId="{812C4D05-DD9A-44C0-9A0C-D4C41C5BCBA9}" type="presOf" srcId="{76279EAA-1508-4678-B840-8D00B68D661B}" destId="{7330A883-2AA1-4B11-8177-935F8A5A0243}" srcOrd="0" destOrd="0" presId="urn:microsoft.com/office/officeart/2018/2/layout/IconVerticalSolidList"/>
    <dgm:cxn modelId="{00395F08-202B-4DCB-9B76-6FC156D40123}" srcId="{CA1F3941-E9F7-4C95-97C6-1D19104CC0CD}" destId="{F7DE08FE-5E6D-40C5-A63D-BBA7E0CDEA69}" srcOrd="3" destOrd="0" parTransId="{42968D0A-1022-4891-9BD5-31DD99096FE3}" sibTransId="{6AF27745-A8F4-49DF-9580-5FB3D45487D0}"/>
    <dgm:cxn modelId="{7919C917-2E83-4C44-9D06-9BB9397F6CB1}" type="presOf" srcId="{65650ED9-4D68-40DD-A017-6E0F673E6AA3}" destId="{5BAB34FE-DFC2-43CB-851A-D256A2C785B5}" srcOrd="0" destOrd="0" presId="urn:microsoft.com/office/officeart/2018/2/layout/IconVerticalSolidList"/>
    <dgm:cxn modelId="{F411E718-1EBA-4ADE-9258-E07BD1FF958F}" type="presOf" srcId="{2FBF5E67-C9ED-4DCF-B101-653FADDDA042}" destId="{3F2A57BA-F61F-4039-A10D-46DDDAE40BFC}" srcOrd="0" destOrd="2" presId="urn:microsoft.com/office/officeart/2018/2/layout/IconVerticalSolidList"/>
    <dgm:cxn modelId="{A9617A28-2985-4AFE-8D96-41DD0036769E}" type="presOf" srcId="{AD52779C-CAEF-41E7-AA98-CF3C7A3908E1}" destId="{9D16DD5A-580A-4DB7-BB81-C3438C5DCD9B}" srcOrd="0" destOrd="0" presId="urn:microsoft.com/office/officeart/2018/2/layout/IconVerticalSolidList"/>
    <dgm:cxn modelId="{2C8C7730-284A-4F06-9A42-271417356959}" type="presOf" srcId="{643C6CB5-0664-4434-814A-DCB42647583C}" destId="{3F2A57BA-F61F-4039-A10D-46DDDAE40BFC}" srcOrd="0" destOrd="1" presId="urn:microsoft.com/office/officeart/2018/2/layout/IconVerticalSolidList"/>
    <dgm:cxn modelId="{8C6FD936-3E7C-488B-B2B1-D04CA7DCDDCD}" type="presOf" srcId="{8AAAB767-D15C-4C69-ACB7-2E813C41290B}" destId="{45BF881E-8412-4DEC-BDD3-00D769A20813}" srcOrd="0" destOrd="0" presId="urn:microsoft.com/office/officeart/2018/2/layout/IconVerticalSolidList"/>
    <dgm:cxn modelId="{8B627862-66EB-4816-A1ED-30451A4AFA1C}" type="presOf" srcId="{CA1F3941-E9F7-4C95-97C6-1D19104CC0CD}" destId="{8E5F1008-08ED-4C46-B1F4-42281030F370}" srcOrd="0" destOrd="0" presId="urn:microsoft.com/office/officeart/2018/2/layout/IconVerticalSolidList"/>
    <dgm:cxn modelId="{98CCB965-F594-41AF-BD63-2D53CFEF9BC5}" srcId="{888722EE-755D-4C52-9528-D2AEE5EE2750}" destId="{D6978F79-EC39-4632-AA4B-104095281E1D}" srcOrd="3" destOrd="0" parTransId="{48AC305C-0929-4BA4-96A5-9F507336D9A0}" sibTransId="{2C9BB2D0-C1FD-49CD-945D-864A78C39133}"/>
    <dgm:cxn modelId="{EEAC614B-23BF-4A25-8939-7F54CA5833DB}" srcId="{CA1F3941-E9F7-4C95-97C6-1D19104CC0CD}" destId="{D3C6E427-0D88-4FC8-B5D6-331D3CB30D40}" srcOrd="2" destOrd="0" parTransId="{0225BBFA-2EF9-4D71-9810-44F98D42A204}" sibTransId="{45E4BC1E-2FA8-431B-9ECB-10DD0A4659B9}"/>
    <dgm:cxn modelId="{F8D9B74B-3556-4081-87A3-DF33647CF8C3}" type="presOf" srcId="{D3C6E427-0D88-4FC8-B5D6-331D3CB30D40}" destId="{C461423B-BD8E-43E3-9CF2-727A3076E67E}" srcOrd="0" destOrd="0" presId="urn:microsoft.com/office/officeart/2018/2/layout/IconVerticalSolidList"/>
    <dgm:cxn modelId="{3FE8D17A-4C9B-43E3-A3B6-3BF6AB0611BF}" srcId="{CA1F3941-E9F7-4C95-97C6-1D19104CC0CD}" destId="{65650ED9-4D68-40DD-A017-6E0F673E6AA3}" srcOrd="6" destOrd="0" parTransId="{C36D61DB-8629-48DF-BA15-8E9CC0D6F1EE}" sibTransId="{F5347D3D-3346-4022-8A91-5D0CE1A628B1}"/>
    <dgm:cxn modelId="{4627037E-26D2-48F8-AA3B-98E7FEDD71DE}" srcId="{CA1F3941-E9F7-4C95-97C6-1D19104CC0CD}" destId="{8AAAB767-D15C-4C69-ACB7-2E813C41290B}" srcOrd="4" destOrd="0" parTransId="{F320CDAF-5DDC-42F3-B57B-6F92E4611D55}" sibTransId="{D18643DA-0546-4767-AA13-C34D73FBE83F}"/>
    <dgm:cxn modelId="{A653A296-03F3-4145-A98F-4F108DB48AE7}" srcId="{888722EE-755D-4C52-9528-D2AEE5EE2750}" destId="{643C6CB5-0664-4434-814A-DCB42647583C}" srcOrd="1" destOrd="0" parTransId="{D9FF14BA-F73B-4D77-BAD5-2F6DA2AEEB52}" sibTransId="{AE904FCC-5596-4E78-87D4-7E914A0F8226}"/>
    <dgm:cxn modelId="{0E25C697-5124-406A-A0B8-6191654276CC}" type="presOf" srcId="{BC04CB35-F7EF-4E7D-BDF3-2EBEF09C7BB3}" destId="{3F2A57BA-F61F-4039-A10D-46DDDAE40BFC}" srcOrd="0" destOrd="0" presId="urn:microsoft.com/office/officeart/2018/2/layout/IconVerticalSolidList"/>
    <dgm:cxn modelId="{0AF0C39B-A1AE-4D40-BAD0-A6EF8F1931C3}" type="presOf" srcId="{D6978F79-EC39-4632-AA4B-104095281E1D}" destId="{3F2A57BA-F61F-4039-A10D-46DDDAE40BFC}" srcOrd="0" destOrd="3" presId="urn:microsoft.com/office/officeart/2018/2/layout/IconVerticalSolidList"/>
    <dgm:cxn modelId="{427862A1-AFB2-4573-91B4-B463DC8591D3}" type="presOf" srcId="{888722EE-755D-4C52-9528-D2AEE5EE2750}" destId="{0843F513-E215-481D-908F-C8F93C5E5F32}" srcOrd="0" destOrd="0" presId="urn:microsoft.com/office/officeart/2018/2/layout/IconVerticalSolidList"/>
    <dgm:cxn modelId="{F698DFA6-C959-4C23-B212-FC98614084FC}" srcId="{CA1F3941-E9F7-4C95-97C6-1D19104CC0CD}" destId="{AD52779C-CAEF-41E7-AA98-CF3C7A3908E1}" srcOrd="1" destOrd="0" parTransId="{1D0E1997-4A11-4B8F-9E16-7DE813D8CFEC}" sibTransId="{0CADD87C-2D61-4A0E-B029-702B6F015C5F}"/>
    <dgm:cxn modelId="{DBA088B1-ED86-4E33-9080-C81A8653BA16}" type="presOf" srcId="{F7DE08FE-5E6D-40C5-A63D-BBA7E0CDEA69}" destId="{CCB87AA6-CD57-4EA1-9F58-2265FABF6BFE}" srcOrd="0" destOrd="0" presId="urn:microsoft.com/office/officeart/2018/2/layout/IconVerticalSolidList"/>
    <dgm:cxn modelId="{87B4D3B6-1854-4D60-B7F5-A7A164D53B85}" srcId="{CA1F3941-E9F7-4C95-97C6-1D19104CC0CD}" destId="{76279EAA-1508-4678-B840-8D00B68D661B}" srcOrd="5" destOrd="0" parTransId="{D6826249-BF5B-4AFE-8B15-7238D7AC8074}" sibTransId="{F52A7E88-950A-40A0-B708-B247E27DE7A0}"/>
    <dgm:cxn modelId="{8B82D3BA-7754-4172-998B-0E31B9666A87}" srcId="{CA1F3941-E9F7-4C95-97C6-1D19104CC0CD}" destId="{CDF2B465-2F02-4B0B-B91C-42A23A51405D}" srcOrd="7" destOrd="0" parTransId="{BACB65C7-D35F-4E05-BEE0-7291C39E53A5}" sibTransId="{98B9DF61-ED08-474A-8075-07B9E8C7A31E}"/>
    <dgm:cxn modelId="{CCB17DBE-5B77-42B1-B429-05991B0D125F}" srcId="{888722EE-755D-4C52-9528-D2AEE5EE2750}" destId="{2FBF5E67-C9ED-4DCF-B101-653FADDDA042}" srcOrd="2" destOrd="0" parTransId="{A073071E-A657-4471-A848-DA4EC8FF93CB}" sibTransId="{640AC80E-F338-4F5C-81F7-94ED614C78A9}"/>
    <dgm:cxn modelId="{69AAADBF-F48C-4117-8453-D12824E60208}" srcId="{CA1F3941-E9F7-4C95-97C6-1D19104CC0CD}" destId="{888722EE-755D-4C52-9528-D2AEE5EE2750}" srcOrd="0" destOrd="0" parTransId="{DA3BCB5E-B349-4F8A-A0B8-1D6F0637D5B2}" sibTransId="{F3751E35-50F7-49EC-95A4-8ECFF98624F1}"/>
    <dgm:cxn modelId="{C48E21D4-9710-49D3-899B-E1B5243FEDAF}" srcId="{888722EE-755D-4C52-9528-D2AEE5EE2750}" destId="{BC04CB35-F7EF-4E7D-BDF3-2EBEF09C7BB3}" srcOrd="0" destOrd="0" parTransId="{946DB18D-2D79-4671-8BA7-C84284090326}" sibTransId="{4D6DFB10-B53C-4773-98C3-1947F553FC3C}"/>
    <dgm:cxn modelId="{00530AF5-A1EB-41FA-89F4-21A26B155964}" type="presOf" srcId="{CDF2B465-2F02-4B0B-B91C-42A23A51405D}" destId="{097A44B1-5561-487A-B3F0-9F4394F06F95}" srcOrd="0" destOrd="0" presId="urn:microsoft.com/office/officeart/2018/2/layout/IconVerticalSolidList"/>
    <dgm:cxn modelId="{4094300E-805A-413B-AD12-CF37DCE1C28C}" type="presParOf" srcId="{8E5F1008-08ED-4C46-B1F4-42281030F370}" destId="{9700D80E-9774-4E1A-B7DD-ACAD82785C66}" srcOrd="0" destOrd="0" presId="urn:microsoft.com/office/officeart/2018/2/layout/IconVerticalSolidList"/>
    <dgm:cxn modelId="{55FAE284-2618-4DBD-9182-EBFC8227175D}" type="presParOf" srcId="{9700D80E-9774-4E1A-B7DD-ACAD82785C66}" destId="{0FD98A98-EB45-41FA-A4B7-478AC68AB853}" srcOrd="0" destOrd="0" presId="urn:microsoft.com/office/officeart/2018/2/layout/IconVerticalSolidList"/>
    <dgm:cxn modelId="{EB6A09CC-4AFC-434F-AF1F-65F32F2FF228}" type="presParOf" srcId="{9700D80E-9774-4E1A-B7DD-ACAD82785C66}" destId="{6602ACF2-E5CC-4A20-844C-B17F7537B48E}" srcOrd="1" destOrd="0" presId="urn:microsoft.com/office/officeart/2018/2/layout/IconVerticalSolidList"/>
    <dgm:cxn modelId="{DDB2622B-A2F3-4829-A9E8-12ACE50CB211}" type="presParOf" srcId="{9700D80E-9774-4E1A-B7DD-ACAD82785C66}" destId="{4AB0FA2F-2CE3-4F79-BD29-A48C56A2E902}" srcOrd="2" destOrd="0" presId="urn:microsoft.com/office/officeart/2018/2/layout/IconVerticalSolidList"/>
    <dgm:cxn modelId="{D3142C0F-D881-432F-99FD-35B21862ECDC}" type="presParOf" srcId="{9700D80E-9774-4E1A-B7DD-ACAD82785C66}" destId="{0843F513-E215-481D-908F-C8F93C5E5F32}" srcOrd="3" destOrd="0" presId="urn:microsoft.com/office/officeart/2018/2/layout/IconVerticalSolidList"/>
    <dgm:cxn modelId="{7C7EC8AD-7780-4A57-8B69-6E39BD3D1F64}" type="presParOf" srcId="{9700D80E-9774-4E1A-B7DD-ACAD82785C66}" destId="{3F2A57BA-F61F-4039-A10D-46DDDAE40BFC}" srcOrd="4" destOrd="0" presId="urn:microsoft.com/office/officeart/2018/2/layout/IconVerticalSolidList"/>
    <dgm:cxn modelId="{47086FBE-B9F8-426B-B5A7-82CB7A936FD8}" type="presParOf" srcId="{8E5F1008-08ED-4C46-B1F4-42281030F370}" destId="{6329AF1E-2C35-432E-A409-D48E0F61B72D}" srcOrd="1" destOrd="0" presId="urn:microsoft.com/office/officeart/2018/2/layout/IconVerticalSolidList"/>
    <dgm:cxn modelId="{6ED462FE-510C-4869-88A8-5D3BB2383FC6}" type="presParOf" srcId="{8E5F1008-08ED-4C46-B1F4-42281030F370}" destId="{66EFE7B7-6C37-4E0B-A3C8-8A3EF673E46F}" srcOrd="2" destOrd="0" presId="urn:microsoft.com/office/officeart/2018/2/layout/IconVerticalSolidList"/>
    <dgm:cxn modelId="{BF7337AB-9A46-40C1-A4F6-697951765706}" type="presParOf" srcId="{66EFE7B7-6C37-4E0B-A3C8-8A3EF673E46F}" destId="{C223F78B-D264-4199-82AD-7B2BDB20EBF4}" srcOrd="0" destOrd="0" presId="urn:microsoft.com/office/officeart/2018/2/layout/IconVerticalSolidList"/>
    <dgm:cxn modelId="{C720BA1E-1378-44FC-B1D3-26B4DFCF26BB}" type="presParOf" srcId="{66EFE7B7-6C37-4E0B-A3C8-8A3EF673E46F}" destId="{C1BE986E-C522-4F2A-96BE-5A52837130B2}" srcOrd="1" destOrd="0" presId="urn:microsoft.com/office/officeart/2018/2/layout/IconVerticalSolidList"/>
    <dgm:cxn modelId="{92EA2874-A1DA-4BD0-9A3B-C78F6AA4025D}" type="presParOf" srcId="{66EFE7B7-6C37-4E0B-A3C8-8A3EF673E46F}" destId="{EDFA6976-992D-486C-9863-CE90B0B44EFB}" srcOrd="2" destOrd="0" presId="urn:microsoft.com/office/officeart/2018/2/layout/IconVerticalSolidList"/>
    <dgm:cxn modelId="{DBFF3C2E-C04A-4C36-9567-F4AADD740E77}" type="presParOf" srcId="{66EFE7B7-6C37-4E0B-A3C8-8A3EF673E46F}" destId="{9D16DD5A-580A-4DB7-BB81-C3438C5DCD9B}" srcOrd="3" destOrd="0" presId="urn:microsoft.com/office/officeart/2018/2/layout/IconVerticalSolidList"/>
    <dgm:cxn modelId="{A220C8F4-B3E5-48BA-9B79-AD3AA945049A}" type="presParOf" srcId="{8E5F1008-08ED-4C46-B1F4-42281030F370}" destId="{67577D00-25E7-409C-94F6-64FD4876E25C}" srcOrd="3" destOrd="0" presId="urn:microsoft.com/office/officeart/2018/2/layout/IconVerticalSolidList"/>
    <dgm:cxn modelId="{D91C3B85-F832-474F-8851-C7C55411D233}" type="presParOf" srcId="{8E5F1008-08ED-4C46-B1F4-42281030F370}" destId="{A40E8B3E-9E35-454F-A096-9FBC59FA2F89}" srcOrd="4" destOrd="0" presId="urn:microsoft.com/office/officeart/2018/2/layout/IconVerticalSolidList"/>
    <dgm:cxn modelId="{099DE55C-F944-44CF-84D7-06EF2B10C04C}" type="presParOf" srcId="{A40E8B3E-9E35-454F-A096-9FBC59FA2F89}" destId="{E958A710-D306-4337-BAA6-AEDD1B25335C}" srcOrd="0" destOrd="0" presId="urn:microsoft.com/office/officeart/2018/2/layout/IconVerticalSolidList"/>
    <dgm:cxn modelId="{6ADDD4C1-F699-4C6C-BB31-4A495DAA76ED}" type="presParOf" srcId="{A40E8B3E-9E35-454F-A096-9FBC59FA2F89}" destId="{6135B499-44DD-45F5-B186-FCB8D9667428}" srcOrd="1" destOrd="0" presId="urn:microsoft.com/office/officeart/2018/2/layout/IconVerticalSolidList"/>
    <dgm:cxn modelId="{B0D885CB-B430-4D07-BF74-0F91F16629C5}" type="presParOf" srcId="{A40E8B3E-9E35-454F-A096-9FBC59FA2F89}" destId="{E1CEA0A7-B72F-41B0-A092-070E02BDBCE9}" srcOrd="2" destOrd="0" presId="urn:microsoft.com/office/officeart/2018/2/layout/IconVerticalSolidList"/>
    <dgm:cxn modelId="{1ADD88EC-74EF-4B05-BD8A-A9B085855BCD}" type="presParOf" srcId="{A40E8B3E-9E35-454F-A096-9FBC59FA2F89}" destId="{C461423B-BD8E-43E3-9CF2-727A3076E67E}" srcOrd="3" destOrd="0" presId="urn:microsoft.com/office/officeart/2018/2/layout/IconVerticalSolidList"/>
    <dgm:cxn modelId="{8F1D8698-A0FD-4910-B5C2-0F4B6D2DADDE}" type="presParOf" srcId="{8E5F1008-08ED-4C46-B1F4-42281030F370}" destId="{F37D718A-5DFF-4D7D-BCF7-1625B686F37D}" srcOrd="5" destOrd="0" presId="urn:microsoft.com/office/officeart/2018/2/layout/IconVerticalSolidList"/>
    <dgm:cxn modelId="{A6AEC240-E3C0-49B5-8D87-14769AEC927F}" type="presParOf" srcId="{8E5F1008-08ED-4C46-B1F4-42281030F370}" destId="{31095DBB-A553-41DB-AEEF-D3D15200C7C4}" srcOrd="6" destOrd="0" presId="urn:microsoft.com/office/officeart/2018/2/layout/IconVerticalSolidList"/>
    <dgm:cxn modelId="{4DE96807-17E0-49DD-8EF6-571D7C62DA32}" type="presParOf" srcId="{31095DBB-A553-41DB-AEEF-D3D15200C7C4}" destId="{D73D7166-FD0B-40CA-8961-E91B14CF0E48}" srcOrd="0" destOrd="0" presId="urn:microsoft.com/office/officeart/2018/2/layout/IconVerticalSolidList"/>
    <dgm:cxn modelId="{62C7FAE3-04C9-49D0-A73A-620E49462392}" type="presParOf" srcId="{31095DBB-A553-41DB-AEEF-D3D15200C7C4}" destId="{AF05583E-5F3E-4714-8233-1DA9A7269B00}" srcOrd="1" destOrd="0" presId="urn:microsoft.com/office/officeart/2018/2/layout/IconVerticalSolidList"/>
    <dgm:cxn modelId="{5E736DA9-084D-4D75-9E3B-2CB07B8EB2F2}" type="presParOf" srcId="{31095DBB-A553-41DB-AEEF-D3D15200C7C4}" destId="{F39CC6A8-C772-46F3-8C41-4A8472E9C38B}" srcOrd="2" destOrd="0" presId="urn:microsoft.com/office/officeart/2018/2/layout/IconVerticalSolidList"/>
    <dgm:cxn modelId="{73203DB6-F44D-47E8-A38A-E9A2179F97CD}" type="presParOf" srcId="{31095DBB-A553-41DB-AEEF-D3D15200C7C4}" destId="{CCB87AA6-CD57-4EA1-9F58-2265FABF6BFE}" srcOrd="3" destOrd="0" presId="urn:microsoft.com/office/officeart/2018/2/layout/IconVerticalSolidList"/>
    <dgm:cxn modelId="{4CA59946-AA59-4B21-A932-F492D215907A}" type="presParOf" srcId="{8E5F1008-08ED-4C46-B1F4-42281030F370}" destId="{C76054BD-A2B1-4A9F-BDFA-230726333C7C}" srcOrd="7" destOrd="0" presId="urn:microsoft.com/office/officeart/2018/2/layout/IconVerticalSolidList"/>
    <dgm:cxn modelId="{24FE1C57-5055-4B0D-87D1-BE3A5A4D3A1C}" type="presParOf" srcId="{8E5F1008-08ED-4C46-B1F4-42281030F370}" destId="{DB93EFD5-3290-4AA2-9904-45AF300B6F63}" srcOrd="8" destOrd="0" presId="urn:microsoft.com/office/officeart/2018/2/layout/IconVerticalSolidList"/>
    <dgm:cxn modelId="{24C0DB41-12F8-4FC7-9F46-683C913EF64C}" type="presParOf" srcId="{DB93EFD5-3290-4AA2-9904-45AF300B6F63}" destId="{F991FB27-78EE-4CCA-A0C2-6D8B29342FD8}" srcOrd="0" destOrd="0" presId="urn:microsoft.com/office/officeart/2018/2/layout/IconVerticalSolidList"/>
    <dgm:cxn modelId="{D1C6417D-B730-44F9-BB7D-67B6BD8068A9}" type="presParOf" srcId="{DB93EFD5-3290-4AA2-9904-45AF300B6F63}" destId="{F54D82A0-3266-4824-84E4-2E01F5DF4BD7}" srcOrd="1" destOrd="0" presId="urn:microsoft.com/office/officeart/2018/2/layout/IconVerticalSolidList"/>
    <dgm:cxn modelId="{96B1B9F3-FA4C-498D-963E-57A20C209033}" type="presParOf" srcId="{DB93EFD5-3290-4AA2-9904-45AF300B6F63}" destId="{5A8D0BED-222C-4E20-85FF-82EB574CAC40}" srcOrd="2" destOrd="0" presId="urn:microsoft.com/office/officeart/2018/2/layout/IconVerticalSolidList"/>
    <dgm:cxn modelId="{0CD53FBD-8CE9-4F20-8F3A-0DD355F3215E}" type="presParOf" srcId="{DB93EFD5-3290-4AA2-9904-45AF300B6F63}" destId="{45BF881E-8412-4DEC-BDD3-00D769A20813}" srcOrd="3" destOrd="0" presId="urn:microsoft.com/office/officeart/2018/2/layout/IconVerticalSolidList"/>
    <dgm:cxn modelId="{A04C2A51-A3F9-4A4F-BE99-653776BEED81}" type="presParOf" srcId="{8E5F1008-08ED-4C46-B1F4-42281030F370}" destId="{01BDBBFC-75C3-44D9-959F-058BBD8127FE}" srcOrd="9" destOrd="0" presId="urn:microsoft.com/office/officeart/2018/2/layout/IconVerticalSolidList"/>
    <dgm:cxn modelId="{80A85A94-738D-46DB-8384-5558EF17439D}" type="presParOf" srcId="{8E5F1008-08ED-4C46-B1F4-42281030F370}" destId="{FE2FF8E5-907A-48FF-A1E3-611F092788A5}" srcOrd="10" destOrd="0" presId="urn:microsoft.com/office/officeart/2018/2/layout/IconVerticalSolidList"/>
    <dgm:cxn modelId="{77439A9E-BD95-4041-88D7-C81B6CA2F08E}" type="presParOf" srcId="{FE2FF8E5-907A-48FF-A1E3-611F092788A5}" destId="{41EF7CEE-F65C-4A3D-9A5E-D5E2EC6C567E}" srcOrd="0" destOrd="0" presId="urn:microsoft.com/office/officeart/2018/2/layout/IconVerticalSolidList"/>
    <dgm:cxn modelId="{2A412A15-DDB0-43BE-9940-B904E8A40BB2}" type="presParOf" srcId="{FE2FF8E5-907A-48FF-A1E3-611F092788A5}" destId="{49D5BDC0-1BAD-4D91-9873-898D8DB05D6E}" srcOrd="1" destOrd="0" presId="urn:microsoft.com/office/officeart/2018/2/layout/IconVerticalSolidList"/>
    <dgm:cxn modelId="{B242CBB6-E62E-4662-AC5B-756C8870C1B3}" type="presParOf" srcId="{FE2FF8E5-907A-48FF-A1E3-611F092788A5}" destId="{A50BE1F0-CF39-407D-98DF-C95737B6C239}" srcOrd="2" destOrd="0" presId="urn:microsoft.com/office/officeart/2018/2/layout/IconVerticalSolidList"/>
    <dgm:cxn modelId="{3F38946B-4C8A-4010-87FF-0BB288F5947D}" type="presParOf" srcId="{FE2FF8E5-907A-48FF-A1E3-611F092788A5}" destId="{7330A883-2AA1-4B11-8177-935F8A5A0243}" srcOrd="3" destOrd="0" presId="urn:microsoft.com/office/officeart/2018/2/layout/IconVerticalSolidList"/>
    <dgm:cxn modelId="{464F3828-5E68-4C0C-83A0-85F27B822C7A}" type="presParOf" srcId="{8E5F1008-08ED-4C46-B1F4-42281030F370}" destId="{04C1D272-F1F0-4152-BEE6-E451E378E78C}" srcOrd="11" destOrd="0" presId="urn:microsoft.com/office/officeart/2018/2/layout/IconVerticalSolidList"/>
    <dgm:cxn modelId="{AFBE8E6D-2AE6-45B9-9E83-9CE1698ABB4D}" type="presParOf" srcId="{8E5F1008-08ED-4C46-B1F4-42281030F370}" destId="{18040D92-C5FC-424D-B02A-49D1B9039496}" srcOrd="12" destOrd="0" presId="urn:microsoft.com/office/officeart/2018/2/layout/IconVerticalSolidList"/>
    <dgm:cxn modelId="{BF1C617F-D700-4C44-9FE8-C42A3030E82B}" type="presParOf" srcId="{18040D92-C5FC-424D-B02A-49D1B9039496}" destId="{A201BCC4-8B85-474C-9D2B-5F9A8EF20148}" srcOrd="0" destOrd="0" presId="urn:microsoft.com/office/officeart/2018/2/layout/IconVerticalSolidList"/>
    <dgm:cxn modelId="{BAC4B6B1-F114-4D93-8695-3FF80E0854F5}" type="presParOf" srcId="{18040D92-C5FC-424D-B02A-49D1B9039496}" destId="{0D3F6CBC-14F7-4F37-A30A-A2F3B8CB5C45}" srcOrd="1" destOrd="0" presId="urn:microsoft.com/office/officeart/2018/2/layout/IconVerticalSolidList"/>
    <dgm:cxn modelId="{78AEE447-B983-46F7-B8B1-52EC00EB4740}" type="presParOf" srcId="{18040D92-C5FC-424D-B02A-49D1B9039496}" destId="{54F5C7DF-0BE0-486E-947C-8044FC116214}" srcOrd="2" destOrd="0" presId="urn:microsoft.com/office/officeart/2018/2/layout/IconVerticalSolidList"/>
    <dgm:cxn modelId="{A9EB5BDA-FB3E-4916-AAAC-0C436DDCE4FA}" type="presParOf" srcId="{18040D92-C5FC-424D-B02A-49D1B9039496}" destId="{5BAB34FE-DFC2-43CB-851A-D256A2C785B5}" srcOrd="3" destOrd="0" presId="urn:microsoft.com/office/officeart/2018/2/layout/IconVerticalSolidList"/>
    <dgm:cxn modelId="{17FB99D8-01EB-47F4-BCF9-906FF22345C8}" type="presParOf" srcId="{8E5F1008-08ED-4C46-B1F4-42281030F370}" destId="{D308164B-1528-420F-83B3-FEC2EA65762B}" srcOrd="13" destOrd="0" presId="urn:microsoft.com/office/officeart/2018/2/layout/IconVerticalSolidList"/>
    <dgm:cxn modelId="{C4E89E0A-E8D9-46FD-8D21-5807A0BAA2BE}" type="presParOf" srcId="{8E5F1008-08ED-4C46-B1F4-42281030F370}" destId="{B405B4BC-5D7E-4D17-832F-CFE3CBFBA868}" srcOrd="14" destOrd="0" presId="urn:microsoft.com/office/officeart/2018/2/layout/IconVerticalSolidList"/>
    <dgm:cxn modelId="{D5F7751B-9DF5-44DC-996A-75C4ED0ACB41}" type="presParOf" srcId="{B405B4BC-5D7E-4D17-832F-CFE3CBFBA868}" destId="{94D96C88-3DEF-4DA0-AD29-1D2147BBC41B}" srcOrd="0" destOrd="0" presId="urn:microsoft.com/office/officeart/2018/2/layout/IconVerticalSolidList"/>
    <dgm:cxn modelId="{91EE7E5A-FFA5-49D8-B9F0-7123AD5EF026}" type="presParOf" srcId="{B405B4BC-5D7E-4D17-832F-CFE3CBFBA868}" destId="{05AA934C-6D10-4283-9032-A84D59A7A652}" srcOrd="1" destOrd="0" presId="urn:microsoft.com/office/officeart/2018/2/layout/IconVerticalSolidList"/>
    <dgm:cxn modelId="{1E350F54-7980-4C09-9A37-A802DA4BD8D9}" type="presParOf" srcId="{B405B4BC-5D7E-4D17-832F-CFE3CBFBA868}" destId="{54F8C3BD-439B-4EEA-A932-69CFDA960F19}" srcOrd="2" destOrd="0" presId="urn:microsoft.com/office/officeart/2018/2/layout/IconVerticalSolidList"/>
    <dgm:cxn modelId="{6358F783-B8B1-478C-A857-C203C770DBDE}" type="presParOf" srcId="{B405B4BC-5D7E-4D17-832F-CFE3CBFBA868}" destId="{097A44B1-5561-487A-B3F0-9F4394F06F95}"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C7F6B2AD-C578-4630-9ED9-301922881CCC}"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54B7515C-F3F3-4684-AB36-24ED7ED8FF06}">
      <dgm:prSet custT="1"/>
      <dgm:spPr/>
      <dgm:t>
        <a:bodyPr/>
        <a:lstStyle/>
        <a:p>
          <a:r>
            <a:rPr lang="en-US" sz="2400" dirty="0"/>
            <a:t>Top activities you should update frequently: </a:t>
          </a:r>
        </a:p>
      </dgm:t>
    </dgm:pt>
    <dgm:pt modelId="{E5598615-F824-469E-9D21-9CA4C093E0D0}" type="parTrans" cxnId="{81218ADD-7248-434E-8DFE-EE2593BAB121}">
      <dgm:prSet/>
      <dgm:spPr/>
      <dgm:t>
        <a:bodyPr/>
        <a:lstStyle/>
        <a:p>
          <a:endParaRPr lang="en-US"/>
        </a:p>
      </dgm:t>
    </dgm:pt>
    <dgm:pt modelId="{2EEDE6D4-EB7F-4E35-B25C-C16ED5261952}" type="sibTrans" cxnId="{81218ADD-7248-434E-8DFE-EE2593BAB121}">
      <dgm:prSet/>
      <dgm:spPr/>
      <dgm:t>
        <a:bodyPr/>
        <a:lstStyle/>
        <a:p>
          <a:endParaRPr lang="en-US"/>
        </a:p>
      </dgm:t>
    </dgm:pt>
    <dgm:pt modelId="{27614A47-3E05-49CB-8980-3A1440C91772}">
      <dgm:prSet/>
      <dgm:spPr/>
      <dgm:t>
        <a:bodyPr/>
        <a:lstStyle/>
        <a:p>
          <a:r>
            <a:rPr lang="en-US" dirty="0"/>
            <a:t>Update your current listings, homes, and apartments – use the ‘image’ update tool </a:t>
          </a:r>
        </a:p>
      </dgm:t>
    </dgm:pt>
    <dgm:pt modelId="{DB789BF4-578D-4BEB-AB42-E881B233E316}" type="parTrans" cxnId="{AB43182A-2346-4593-A51F-84BACEE3F86D}">
      <dgm:prSet/>
      <dgm:spPr/>
      <dgm:t>
        <a:bodyPr/>
        <a:lstStyle/>
        <a:p>
          <a:endParaRPr lang="en-US"/>
        </a:p>
      </dgm:t>
    </dgm:pt>
    <dgm:pt modelId="{7A219C06-834C-451D-AFB9-99CB77309FA2}" type="sibTrans" cxnId="{AB43182A-2346-4593-A51F-84BACEE3F86D}">
      <dgm:prSet/>
      <dgm:spPr/>
      <dgm:t>
        <a:bodyPr/>
        <a:lstStyle/>
        <a:p>
          <a:endParaRPr lang="en-US"/>
        </a:p>
      </dgm:t>
    </dgm:pt>
    <dgm:pt modelId="{0FCE64FD-6FE5-4D6B-8E8B-1FF8FC52D73F}">
      <dgm:prSet/>
      <dgm:spPr/>
      <dgm:t>
        <a:bodyPr/>
        <a:lstStyle/>
        <a:p>
          <a:r>
            <a:rPr lang="en-US" dirty="0"/>
            <a:t>Update any open house events, networking, or gatherings – ‘event updates’</a:t>
          </a:r>
        </a:p>
      </dgm:t>
    </dgm:pt>
    <dgm:pt modelId="{779B52B0-1DBC-4C70-A613-239F83B2BC19}" type="parTrans" cxnId="{2DBE3B74-46EE-4965-A11E-C275892A2A9C}">
      <dgm:prSet/>
      <dgm:spPr/>
      <dgm:t>
        <a:bodyPr/>
        <a:lstStyle/>
        <a:p>
          <a:endParaRPr lang="en-US"/>
        </a:p>
      </dgm:t>
    </dgm:pt>
    <dgm:pt modelId="{B88A1646-9541-46B8-8D90-0311107AE169}" type="sibTrans" cxnId="{2DBE3B74-46EE-4965-A11E-C275892A2A9C}">
      <dgm:prSet/>
      <dgm:spPr/>
      <dgm:t>
        <a:bodyPr/>
        <a:lstStyle/>
        <a:p>
          <a:endParaRPr lang="en-US"/>
        </a:p>
      </dgm:t>
    </dgm:pt>
    <dgm:pt modelId="{5BD0E04A-E5B4-48EF-B792-552318272F08}">
      <dgm:prSet/>
      <dgm:spPr/>
      <dgm:t>
        <a:bodyPr/>
        <a:lstStyle/>
        <a:p>
          <a:r>
            <a:rPr lang="en-US" dirty="0"/>
            <a:t>Update your services and staff profiles/offerings </a:t>
          </a:r>
        </a:p>
      </dgm:t>
    </dgm:pt>
    <dgm:pt modelId="{043F6A31-F099-4766-8696-64DBCA93005C}" type="parTrans" cxnId="{C68AA8E1-D19C-4D6C-8769-4D6692C7CA5C}">
      <dgm:prSet/>
      <dgm:spPr/>
      <dgm:t>
        <a:bodyPr/>
        <a:lstStyle/>
        <a:p>
          <a:endParaRPr lang="en-US"/>
        </a:p>
      </dgm:t>
    </dgm:pt>
    <dgm:pt modelId="{99E49560-4A61-4C32-9AE9-E0ABDC8835FA}" type="sibTrans" cxnId="{C68AA8E1-D19C-4D6C-8769-4D6692C7CA5C}">
      <dgm:prSet/>
      <dgm:spPr/>
      <dgm:t>
        <a:bodyPr/>
        <a:lstStyle/>
        <a:p>
          <a:endParaRPr lang="en-US"/>
        </a:p>
      </dgm:t>
    </dgm:pt>
    <dgm:pt modelId="{4727224E-453B-402D-A600-46B720AD4E03}">
      <dgm:prSet/>
      <dgm:spPr/>
      <dgm:t>
        <a:bodyPr/>
        <a:lstStyle/>
        <a:p>
          <a:r>
            <a:rPr lang="en-US" dirty="0"/>
            <a:t>Read &amp; respond to reviews [positive and negative] </a:t>
          </a:r>
        </a:p>
      </dgm:t>
    </dgm:pt>
    <dgm:pt modelId="{3864752F-EA0E-4F8B-83C8-1CA3FFE364D8}" type="parTrans" cxnId="{B14D4623-D223-4720-A90F-4486B22AA649}">
      <dgm:prSet/>
      <dgm:spPr/>
      <dgm:t>
        <a:bodyPr/>
        <a:lstStyle/>
        <a:p>
          <a:endParaRPr lang="en-US"/>
        </a:p>
      </dgm:t>
    </dgm:pt>
    <dgm:pt modelId="{6481F39A-9CA3-4CA1-B214-06C1A1C397A2}" type="sibTrans" cxnId="{B14D4623-D223-4720-A90F-4486B22AA649}">
      <dgm:prSet/>
      <dgm:spPr/>
      <dgm:t>
        <a:bodyPr/>
        <a:lstStyle/>
        <a:p>
          <a:endParaRPr lang="en-US"/>
        </a:p>
      </dgm:t>
    </dgm:pt>
    <dgm:pt modelId="{FE7D2574-B2AA-4318-B38B-4F899E3CD805}">
      <dgm:prSet/>
      <dgm:spPr/>
      <dgm:t>
        <a:bodyPr/>
        <a:lstStyle/>
        <a:p>
          <a:r>
            <a:rPr lang="en-US" dirty="0"/>
            <a:t>Always ask for reviews – share review link[s] </a:t>
          </a:r>
        </a:p>
      </dgm:t>
    </dgm:pt>
    <dgm:pt modelId="{59DD6476-A35E-48FF-9FF6-6AB5C919DC63}" type="parTrans" cxnId="{B7A0E83C-AF95-4343-B5BB-5CC6F7D06C26}">
      <dgm:prSet/>
      <dgm:spPr/>
      <dgm:t>
        <a:bodyPr/>
        <a:lstStyle/>
        <a:p>
          <a:endParaRPr lang="en-US"/>
        </a:p>
      </dgm:t>
    </dgm:pt>
    <dgm:pt modelId="{ED21FC48-3FB7-49D1-9499-7B30AB95F0E8}" type="sibTrans" cxnId="{B7A0E83C-AF95-4343-B5BB-5CC6F7D06C26}">
      <dgm:prSet/>
      <dgm:spPr/>
      <dgm:t>
        <a:bodyPr/>
        <a:lstStyle/>
        <a:p>
          <a:endParaRPr lang="en-US"/>
        </a:p>
      </dgm:t>
    </dgm:pt>
    <dgm:pt modelId="{18AF790A-F960-4C08-887C-F1A39BA8B14F}">
      <dgm:prSet/>
      <dgm:spPr/>
      <dgm:t>
        <a:bodyPr/>
        <a:lstStyle/>
        <a:p>
          <a:r>
            <a:rPr lang="en-US" dirty="0"/>
            <a:t>Share updates from blogs or other crafted material [PDFs, images, video, links, etc.] to ‘updates’</a:t>
          </a:r>
        </a:p>
      </dgm:t>
    </dgm:pt>
    <dgm:pt modelId="{2242006B-C542-42A8-848A-B81408A00ED3}" type="parTrans" cxnId="{3B0D65B4-BC45-4306-97C8-00E9C42D3585}">
      <dgm:prSet/>
      <dgm:spPr/>
      <dgm:t>
        <a:bodyPr/>
        <a:lstStyle/>
        <a:p>
          <a:endParaRPr lang="en-US"/>
        </a:p>
      </dgm:t>
    </dgm:pt>
    <dgm:pt modelId="{3006176B-725F-4EC2-8B1B-CEC5135BF031}" type="sibTrans" cxnId="{3B0D65B4-BC45-4306-97C8-00E9C42D3585}">
      <dgm:prSet/>
      <dgm:spPr/>
      <dgm:t>
        <a:bodyPr/>
        <a:lstStyle/>
        <a:p>
          <a:endParaRPr lang="en-US"/>
        </a:p>
      </dgm:t>
    </dgm:pt>
    <dgm:pt modelId="{E8C331DC-4A44-4851-8C97-C22A79F2E377}">
      <dgm:prSet/>
      <dgm:spPr/>
      <dgm:t>
        <a:bodyPr/>
        <a:lstStyle/>
        <a:p>
          <a:r>
            <a:rPr lang="en-US" dirty="0"/>
            <a:t>Update and post “offers” – may or may not be used with housing/apartments </a:t>
          </a:r>
        </a:p>
      </dgm:t>
    </dgm:pt>
    <dgm:pt modelId="{07EFC36D-5DBF-427C-93F4-EBB7DF8AFC23}" type="parTrans" cxnId="{3090E957-5C25-4A14-8C01-6B05634F6A34}">
      <dgm:prSet/>
      <dgm:spPr/>
      <dgm:t>
        <a:bodyPr/>
        <a:lstStyle/>
        <a:p>
          <a:endParaRPr lang="en-US"/>
        </a:p>
      </dgm:t>
    </dgm:pt>
    <dgm:pt modelId="{3F02807D-4345-466E-A38F-E53EC710790E}" type="sibTrans" cxnId="{3090E957-5C25-4A14-8C01-6B05634F6A34}">
      <dgm:prSet/>
      <dgm:spPr/>
      <dgm:t>
        <a:bodyPr/>
        <a:lstStyle/>
        <a:p>
          <a:endParaRPr lang="en-US"/>
        </a:p>
      </dgm:t>
    </dgm:pt>
    <dgm:pt modelId="{6A5B5932-5AC3-4336-BF77-CC1C7FD7C7B7}">
      <dgm:prSet/>
      <dgm:spPr/>
      <dgm:t>
        <a:bodyPr/>
        <a:lstStyle/>
        <a:p>
          <a:r>
            <a:rPr lang="en-US" dirty="0"/>
            <a:t>MONTHLY – </a:t>
          </a:r>
        </a:p>
      </dgm:t>
    </dgm:pt>
    <dgm:pt modelId="{644614E7-FD27-480B-924F-424D6D52D206}" type="parTrans" cxnId="{5C3706E3-484F-4B97-BC11-6B9BC8813373}">
      <dgm:prSet/>
      <dgm:spPr/>
      <dgm:t>
        <a:bodyPr/>
        <a:lstStyle/>
        <a:p>
          <a:endParaRPr lang="en-US"/>
        </a:p>
      </dgm:t>
    </dgm:pt>
    <dgm:pt modelId="{9FAA3E78-16C1-4B59-AD4C-CBA97D93FD61}" type="sibTrans" cxnId="{5C3706E3-484F-4B97-BC11-6B9BC8813373}">
      <dgm:prSet/>
      <dgm:spPr/>
      <dgm:t>
        <a:bodyPr/>
        <a:lstStyle/>
        <a:p>
          <a:endParaRPr lang="en-US"/>
        </a:p>
      </dgm:t>
    </dgm:pt>
    <dgm:pt modelId="{8286C413-DB00-42BB-BEAE-9CE9416A9E43}">
      <dgm:prSet/>
      <dgm:spPr/>
      <dgm:t>
        <a:bodyPr/>
        <a:lstStyle/>
        <a:p>
          <a:r>
            <a:rPr lang="en-US" dirty="0"/>
            <a:t>Review your monthly performance </a:t>
          </a:r>
        </a:p>
      </dgm:t>
    </dgm:pt>
    <dgm:pt modelId="{42A9DFE9-D1AE-42CF-987E-B6BB2DC1AF0F}" type="parTrans" cxnId="{7FB8B498-7B70-4A2F-8B62-7990CEA75E56}">
      <dgm:prSet/>
      <dgm:spPr/>
      <dgm:t>
        <a:bodyPr/>
        <a:lstStyle/>
        <a:p>
          <a:endParaRPr lang="en-US"/>
        </a:p>
      </dgm:t>
    </dgm:pt>
    <dgm:pt modelId="{CFFFC184-9142-4C08-B385-AB9AC7F5C9F6}" type="sibTrans" cxnId="{7FB8B498-7B70-4A2F-8B62-7990CEA75E56}">
      <dgm:prSet/>
      <dgm:spPr/>
      <dgm:t>
        <a:bodyPr/>
        <a:lstStyle/>
        <a:p>
          <a:endParaRPr lang="en-US"/>
        </a:p>
      </dgm:t>
    </dgm:pt>
    <dgm:pt modelId="{F81CC858-0E6A-4E54-81A3-AF2970A8CC58}" type="pres">
      <dgm:prSet presAssocID="{C7F6B2AD-C578-4630-9ED9-301922881CCC}" presName="linear" presStyleCnt="0">
        <dgm:presLayoutVars>
          <dgm:animLvl val="lvl"/>
          <dgm:resizeHandles val="exact"/>
        </dgm:presLayoutVars>
      </dgm:prSet>
      <dgm:spPr/>
    </dgm:pt>
    <dgm:pt modelId="{A3D5342A-C1E0-466D-8BF1-B082BD121D97}" type="pres">
      <dgm:prSet presAssocID="{54B7515C-F3F3-4684-AB36-24ED7ED8FF06}" presName="parentText" presStyleLbl="node1" presStyleIdx="0" presStyleCnt="1">
        <dgm:presLayoutVars>
          <dgm:chMax val="0"/>
          <dgm:bulletEnabled val="1"/>
        </dgm:presLayoutVars>
      </dgm:prSet>
      <dgm:spPr/>
    </dgm:pt>
    <dgm:pt modelId="{A296BD68-D567-4433-8FE6-7CBCD3CFA4D9}" type="pres">
      <dgm:prSet presAssocID="{54B7515C-F3F3-4684-AB36-24ED7ED8FF06}" presName="childText" presStyleLbl="revTx" presStyleIdx="0" presStyleCnt="1">
        <dgm:presLayoutVars>
          <dgm:bulletEnabled val="1"/>
        </dgm:presLayoutVars>
      </dgm:prSet>
      <dgm:spPr/>
    </dgm:pt>
  </dgm:ptLst>
  <dgm:cxnLst>
    <dgm:cxn modelId="{EAFF1A02-3317-41DC-915A-79AB810BF5D6}" type="presOf" srcId="{6A5B5932-5AC3-4336-BF77-CC1C7FD7C7B7}" destId="{A296BD68-D567-4433-8FE6-7CBCD3CFA4D9}" srcOrd="0" destOrd="7" presId="urn:microsoft.com/office/officeart/2005/8/layout/vList2"/>
    <dgm:cxn modelId="{B14D4623-D223-4720-A90F-4486B22AA649}" srcId="{54B7515C-F3F3-4684-AB36-24ED7ED8FF06}" destId="{4727224E-453B-402D-A600-46B720AD4E03}" srcOrd="3" destOrd="0" parTransId="{3864752F-EA0E-4F8B-83C8-1CA3FFE364D8}" sibTransId="{6481F39A-9CA3-4CA1-B214-06C1A1C397A2}"/>
    <dgm:cxn modelId="{8023E227-048E-458D-82AF-7CFC62E7188A}" type="presOf" srcId="{54B7515C-F3F3-4684-AB36-24ED7ED8FF06}" destId="{A3D5342A-C1E0-466D-8BF1-B082BD121D97}" srcOrd="0" destOrd="0" presId="urn:microsoft.com/office/officeart/2005/8/layout/vList2"/>
    <dgm:cxn modelId="{AB43182A-2346-4593-A51F-84BACEE3F86D}" srcId="{54B7515C-F3F3-4684-AB36-24ED7ED8FF06}" destId="{27614A47-3E05-49CB-8980-3A1440C91772}" srcOrd="0" destOrd="0" parTransId="{DB789BF4-578D-4BEB-AB42-E881B233E316}" sibTransId="{7A219C06-834C-451D-AFB9-99CB77309FA2}"/>
    <dgm:cxn modelId="{B7A0E83C-AF95-4343-B5BB-5CC6F7D06C26}" srcId="{54B7515C-F3F3-4684-AB36-24ED7ED8FF06}" destId="{FE7D2574-B2AA-4318-B38B-4F899E3CD805}" srcOrd="4" destOrd="0" parTransId="{59DD6476-A35E-48FF-9FF6-6AB5C919DC63}" sibTransId="{ED21FC48-3FB7-49D1-9499-7B30AB95F0E8}"/>
    <dgm:cxn modelId="{1598CD45-AE96-4F0B-81B2-E3D8F04663EB}" type="presOf" srcId="{27614A47-3E05-49CB-8980-3A1440C91772}" destId="{A296BD68-D567-4433-8FE6-7CBCD3CFA4D9}" srcOrd="0" destOrd="0" presId="urn:microsoft.com/office/officeart/2005/8/layout/vList2"/>
    <dgm:cxn modelId="{ECAE3346-1B2E-4B4F-AC7B-B9ECA9B4FD58}" type="presOf" srcId="{8286C413-DB00-42BB-BEAE-9CE9416A9E43}" destId="{A296BD68-D567-4433-8FE6-7CBCD3CFA4D9}" srcOrd="0" destOrd="8" presId="urn:microsoft.com/office/officeart/2005/8/layout/vList2"/>
    <dgm:cxn modelId="{2DBE3B74-46EE-4965-A11E-C275892A2A9C}" srcId="{54B7515C-F3F3-4684-AB36-24ED7ED8FF06}" destId="{0FCE64FD-6FE5-4D6B-8E8B-1FF8FC52D73F}" srcOrd="1" destOrd="0" parTransId="{779B52B0-1DBC-4C70-A613-239F83B2BC19}" sibTransId="{B88A1646-9541-46B8-8D90-0311107AE169}"/>
    <dgm:cxn modelId="{3090E957-5C25-4A14-8C01-6B05634F6A34}" srcId="{54B7515C-F3F3-4684-AB36-24ED7ED8FF06}" destId="{E8C331DC-4A44-4851-8C97-C22A79F2E377}" srcOrd="6" destOrd="0" parTransId="{07EFC36D-5DBF-427C-93F4-EBB7DF8AFC23}" sibTransId="{3F02807D-4345-466E-A38F-E53EC710790E}"/>
    <dgm:cxn modelId="{86234D98-AC7F-4BE3-870C-EBFAB9EFC496}" type="presOf" srcId="{18AF790A-F960-4C08-887C-F1A39BA8B14F}" destId="{A296BD68-D567-4433-8FE6-7CBCD3CFA4D9}" srcOrd="0" destOrd="5" presId="urn:microsoft.com/office/officeart/2005/8/layout/vList2"/>
    <dgm:cxn modelId="{7FB8B498-7B70-4A2F-8B62-7990CEA75E56}" srcId="{6A5B5932-5AC3-4336-BF77-CC1C7FD7C7B7}" destId="{8286C413-DB00-42BB-BEAE-9CE9416A9E43}" srcOrd="0" destOrd="0" parTransId="{42A9DFE9-D1AE-42CF-987E-B6BB2DC1AF0F}" sibTransId="{CFFFC184-9142-4C08-B385-AB9AC7F5C9F6}"/>
    <dgm:cxn modelId="{53DBD198-AA5F-44EB-832D-D889CFB9D38A}" type="presOf" srcId="{5BD0E04A-E5B4-48EF-B792-552318272F08}" destId="{A296BD68-D567-4433-8FE6-7CBCD3CFA4D9}" srcOrd="0" destOrd="2" presId="urn:microsoft.com/office/officeart/2005/8/layout/vList2"/>
    <dgm:cxn modelId="{E520889D-A64A-40C4-B437-E5090F29B098}" type="presOf" srcId="{E8C331DC-4A44-4851-8C97-C22A79F2E377}" destId="{A296BD68-D567-4433-8FE6-7CBCD3CFA4D9}" srcOrd="0" destOrd="6" presId="urn:microsoft.com/office/officeart/2005/8/layout/vList2"/>
    <dgm:cxn modelId="{3B0D65B4-BC45-4306-97C8-00E9C42D3585}" srcId="{54B7515C-F3F3-4684-AB36-24ED7ED8FF06}" destId="{18AF790A-F960-4C08-887C-F1A39BA8B14F}" srcOrd="5" destOrd="0" parTransId="{2242006B-C542-42A8-848A-B81408A00ED3}" sibTransId="{3006176B-725F-4EC2-8B1B-CEC5135BF031}"/>
    <dgm:cxn modelId="{C18B95BE-C7E5-420C-9A8C-6FC5BED3A49B}" type="presOf" srcId="{FE7D2574-B2AA-4318-B38B-4F899E3CD805}" destId="{A296BD68-D567-4433-8FE6-7CBCD3CFA4D9}" srcOrd="0" destOrd="4" presId="urn:microsoft.com/office/officeart/2005/8/layout/vList2"/>
    <dgm:cxn modelId="{603C3CD1-864E-4664-B80C-BA4ACB219DD3}" type="presOf" srcId="{4727224E-453B-402D-A600-46B720AD4E03}" destId="{A296BD68-D567-4433-8FE6-7CBCD3CFA4D9}" srcOrd="0" destOrd="3" presId="urn:microsoft.com/office/officeart/2005/8/layout/vList2"/>
    <dgm:cxn modelId="{583A4DD4-CAA8-44C7-B8E8-C674453AD73C}" type="presOf" srcId="{C7F6B2AD-C578-4630-9ED9-301922881CCC}" destId="{F81CC858-0E6A-4E54-81A3-AF2970A8CC58}" srcOrd="0" destOrd="0" presId="urn:microsoft.com/office/officeart/2005/8/layout/vList2"/>
    <dgm:cxn modelId="{81218ADD-7248-434E-8DFE-EE2593BAB121}" srcId="{C7F6B2AD-C578-4630-9ED9-301922881CCC}" destId="{54B7515C-F3F3-4684-AB36-24ED7ED8FF06}" srcOrd="0" destOrd="0" parTransId="{E5598615-F824-469E-9D21-9CA4C093E0D0}" sibTransId="{2EEDE6D4-EB7F-4E35-B25C-C16ED5261952}"/>
    <dgm:cxn modelId="{C68AA8E1-D19C-4D6C-8769-4D6692C7CA5C}" srcId="{54B7515C-F3F3-4684-AB36-24ED7ED8FF06}" destId="{5BD0E04A-E5B4-48EF-B792-552318272F08}" srcOrd="2" destOrd="0" parTransId="{043F6A31-F099-4766-8696-64DBCA93005C}" sibTransId="{99E49560-4A61-4C32-9AE9-E0ABDC8835FA}"/>
    <dgm:cxn modelId="{5C3706E3-484F-4B97-BC11-6B9BC8813373}" srcId="{54B7515C-F3F3-4684-AB36-24ED7ED8FF06}" destId="{6A5B5932-5AC3-4336-BF77-CC1C7FD7C7B7}" srcOrd="7" destOrd="0" parTransId="{644614E7-FD27-480B-924F-424D6D52D206}" sibTransId="{9FAA3E78-16C1-4B59-AD4C-CBA97D93FD61}"/>
    <dgm:cxn modelId="{6D7D06FD-0576-41E8-A0FB-88B4E523D50C}" type="presOf" srcId="{0FCE64FD-6FE5-4D6B-8E8B-1FF8FC52D73F}" destId="{A296BD68-D567-4433-8FE6-7CBCD3CFA4D9}" srcOrd="0" destOrd="1" presId="urn:microsoft.com/office/officeart/2005/8/layout/vList2"/>
    <dgm:cxn modelId="{034F76D8-1E26-4C10-AA96-6454EE46D14C}" type="presParOf" srcId="{F81CC858-0E6A-4E54-81A3-AF2970A8CC58}" destId="{A3D5342A-C1E0-466D-8BF1-B082BD121D97}" srcOrd="0" destOrd="0" presId="urn:microsoft.com/office/officeart/2005/8/layout/vList2"/>
    <dgm:cxn modelId="{127F9901-38F0-4CC2-B6C0-A7A91544A6A4}" type="presParOf" srcId="{F81CC858-0E6A-4E54-81A3-AF2970A8CC58}" destId="{A296BD68-D567-4433-8FE6-7CBCD3CFA4D9}"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F4F4924-5E04-411F-B111-E63E4FF356BA}">
      <dsp:nvSpPr>
        <dsp:cNvPr id="0" name=""/>
        <dsp:cNvSpPr/>
      </dsp:nvSpPr>
      <dsp:spPr>
        <a:xfrm>
          <a:off x="0" y="266"/>
          <a:ext cx="5833872" cy="36677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31C1A4F-66C2-4F35-8143-1526B9804343}">
      <dsp:nvSpPr>
        <dsp:cNvPr id="0" name=""/>
        <dsp:cNvSpPr/>
      </dsp:nvSpPr>
      <dsp:spPr>
        <a:xfrm>
          <a:off x="110948" y="82790"/>
          <a:ext cx="201725" cy="20172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23CDC89-2F41-4D94-9ED0-1880AA590338}">
      <dsp:nvSpPr>
        <dsp:cNvPr id="0" name=""/>
        <dsp:cNvSpPr/>
      </dsp:nvSpPr>
      <dsp:spPr>
        <a:xfrm>
          <a:off x="423622" y="266"/>
          <a:ext cx="5410249" cy="3667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817" tIns="38817" rIns="38817" bIns="38817" numCol="1" spcCol="1270" anchor="ctr" anchorCtr="0">
          <a:noAutofit/>
        </a:bodyPr>
        <a:lstStyle/>
        <a:p>
          <a:pPr marL="0" lvl="0" indent="0" algn="l" defTabSz="711200">
            <a:lnSpc>
              <a:spcPct val="100000"/>
            </a:lnSpc>
            <a:spcBef>
              <a:spcPct val="0"/>
            </a:spcBef>
            <a:spcAft>
              <a:spcPct val="35000"/>
            </a:spcAft>
            <a:buNone/>
          </a:pPr>
          <a:r>
            <a:rPr lang="en-US" sz="1600" kern="1200" dirty="0"/>
            <a:t>Thank you! For your attendance &amp; for our sponsors</a:t>
          </a:r>
        </a:p>
      </dsp:txBody>
      <dsp:txXfrm>
        <a:off x="423622" y="266"/>
        <a:ext cx="5410249" cy="366773"/>
      </dsp:txXfrm>
    </dsp:sp>
    <dsp:sp modelId="{9915A4D4-6135-4239-935A-907F42E23C4D}">
      <dsp:nvSpPr>
        <dsp:cNvPr id="0" name=""/>
        <dsp:cNvSpPr/>
      </dsp:nvSpPr>
      <dsp:spPr>
        <a:xfrm>
          <a:off x="0" y="458732"/>
          <a:ext cx="5833872" cy="36677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DA6BDDB-DE16-4D71-AAEB-C7C15FB019B0}">
      <dsp:nvSpPr>
        <dsp:cNvPr id="0" name=""/>
        <dsp:cNvSpPr/>
      </dsp:nvSpPr>
      <dsp:spPr>
        <a:xfrm>
          <a:off x="110948" y="541256"/>
          <a:ext cx="201725" cy="20172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9475E51-9623-4448-95A8-447F5A09B1DA}">
      <dsp:nvSpPr>
        <dsp:cNvPr id="0" name=""/>
        <dsp:cNvSpPr/>
      </dsp:nvSpPr>
      <dsp:spPr>
        <a:xfrm>
          <a:off x="423622" y="458732"/>
          <a:ext cx="5410249" cy="3667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817" tIns="38817" rIns="38817" bIns="38817" numCol="1" spcCol="1270" anchor="ctr" anchorCtr="0">
          <a:noAutofit/>
        </a:bodyPr>
        <a:lstStyle/>
        <a:p>
          <a:pPr marL="0" lvl="0" indent="0" algn="l" defTabSz="711200">
            <a:lnSpc>
              <a:spcPct val="100000"/>
            </a:lnSpc>
            <a:spcBef>
              <a:spcPct val="0"/>
            </a:spcBef>
            <a:spcAft>
              <a:spcPct val="35000"/>
            </a:spcAft>
            <a:buNone/>
          </a:pPr>
          <a:r>
            <a:rPr lang="en-US" sz="1600" kern="1200" dirty="0"/>
            <a:t>About Searchology</a:t>
          </a:r>
        </a:p>
      </dsp:txBody>
      <dsp:txXfrm>
        <a:off x="423622" y="458732"/>
        <a:ext cx="5410249" cy="366773"/>
      </dsp:txXfrm>
    </dsp:sp>
    <dsp:sp modelId="{FB2B6EB9-1E11-4198-810D-C6149C8322C8}">
      <dsp:nvSpPr>
        <dsp:cNvPr id="0" name=""/>
        <dsp:cNvSpPr/>
      </dsp:nvSpPr>
      <dsp:spPr>
        <a:xfrm>
          <a:off x="0" y="917199"/>
          <a:ext cx="5833872" cy="36677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8FF7877-0A64-4D97-8B9B-6BD052812D72}">
      <dsp:nvSpPr>
        <dsp:cNvPr id="0" name=""/>
        <dsp:cNvSpPr/>
      </dsp:nvSpPr>
      <dsp:spPr>
        <a:xfrm>
          <a:off x="110948" y="999723"/>
          <a:ext cx="201725" cy="201725"/>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BFC7671-260D-47EA-B6C6-156E44AF5CF8}">
      <dsp:nvSpPr>
        <dsp:cNvPr id="0" name=""/>
        <dsp:cNvSpPr/>
      </dsp:nvSpPr>
      <dsp:spPr>
        <a:xfrm>
          <a:off x="423622" y="917199"/>
          <a:ext cx="5410249" cy="3667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817" tIns="38817" rIns="38817" bIns="38817" numCol="1" spcCol="1270" anchor="ctr" anchorCtr="0">
          <a:noAutofit/>
        </a:bodyPr>
        <a:lstStyle/>
        <a:p>
          <a:pPr marL="0" lvl="0" indent="0" algn="l" defTabSz="711200">
            <a:lnSpc>
              <a:spcPct val="100000"/>
            </a:lnSpc>
            <a:spcBef>
              <a:spcPct val="0"/>
            </a:spcBef>
            <a:spcAft>
              <a:spcPct val="35000"/>
            </a:spcAft>
            <a:buNone/>
          </a:pPr>
          <a:r>
            <a:rPr lang="en-US" sz="1600" kern="1200" dirty="0"/>
            <a:t>Notes/Acknowledgements</a:t>
          </a:r>
        </a:p>
      </dsp:txBody>
      <dsp:txXfrm>
        <a:off x="423622" y="917199"/>
        <a:ext cx="5410249" cy="366773"/>
      </dsp:txXfrm>
    </dsp:sp>
    <dsp:sp modelId="{796B2BE5-F872-463A-BF13-05D44D3B52AF}">
      <dsp:nvSpPr>
        <dsp:cNvPr id="0" name=""/>
        <dsp:cNvSpPr/>
      </dsp:nvSpPr>
      <dsp:spPr>
        <a:xfrm>
          <a:off x="0" y="1375665"/>
          <a:ext cx="5833872" cy="36677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B9B03E9-0624-4ADE-A728-9DB6F694CE3F}">
      <dsp:nvSpPr>
        <dsp:cNvPr id="0" name=""/>
        <dsp:cNvSpPr/>
      </dsp:nvSpPr>
      <dsp:spPr>
        <a:xfrm>
          <a:off x="110948" y="1458189"/>
          <a:ext cx="201725" cy="201725"/>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7954083-803D-4623-973C-0E3952115BA1}">
      <dsp:nvSpPr>
        <dsp:cNvPr id="0" name=""/>
        <dsp:cNvSpPr/>
      </dsp:nvSpPr>
      <dsp:spPr>
        <a:xfrm>
          <a:off x="423622" y="1375665"/>
          <a:ext cx="5410249" cy="3667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817" tIns="38817" rIns="38817" bIns="38817" numCol="1" spcCol="1270" anchor="ctr" anchorCtr="0">
          <a:noAutofit/>
        </a:bodyPr>
        <a:lstStyle/>
        <a:p>
          <a:pPr marL="0" lvl="0" indent="0" algn="l" defTabSz="711200">
            <a:lnSpc>
              <a:spcPct val="100000"/>
            </a:lnSpc>
            <a:spcBef>
              <a:spcPct val="0"/>
            </a:spcBef>
            <a:spcAft>
              <a:spcPct val="35000"/>
            </a:spcAft>
            <a:buNone/>
          </a:pPr>
          <a:r>
            <a:rPr lang="en-US" sz="1600" kern="1200" dirty="0"/>
            <a:t>Digital Marketing Overview</a:t>
          </a:r>
        </a:p>
      </dsp:txBody>
      <dsp:txXfrm>
        <a:off x="423622" y="1375665"/>
        <a:ext cx="5410249" cy="366773"/>
      </dsp:txXfrm>
    </dsp:sp>
    <dsp:sp modelId="{CB04DC31-DA0E-43F5-909A-F33FA312D90E}">
      <dsp:nvSpPr>
        <dsp:cNvPr id="0" name=""/>
        <dsp:cNvSpPr/>
      </dsp:nvSpPr>
      <dsp:spPr>
        <a:xfrm>
          <a:off x="0" y="1834131"/>
          <a:ext cx="5833872" cy="36677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C6C0EFC-A9E6-445D-A141-D22CEA81B04F}">
      <dsp:nvSpPr>
        <dsp:cNvPr id="0" name=""/>
        <dsp:cNvSpPr/>
      </dsp:nvSpPr>
      <dsp:spPr>
        <a:xfrm>
          <a:off x="110948" y="1916655"/>
          <a:ext cx="201725" cy="201725"/>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297CCA6-D397-4782-B1E5-EBADDC94BE6C}">
      <dsp:nvSpPr>
        <dsp:cNvPr id="0" name=""/>
        <dsp:cNvSpPr/>
      </dsp:nvSpPr>
      <dsp:spPr>
        <a:xfrm>
          <a:off x="423622" y="1834131"/>
          <a:ext cx="5410249" cy="3667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817" tIns="38817" rIns="38817" bIns="38817" numCol="1" spcCol="1270" anchor="ctr" anchorCtr="0">
          <a:noAutofit/>
        </a:bodyPr>
        <a:lstStyle/>
        <a:p>
          <a:pPr marL="0" lvl="0" indent="0" algn="l" defTabSz="711200">
            <a:lnSpc>
              <a:spcPct val="100000"/>
            </a:lnSpc>
            <a:spcBef>
              <a:spcPct val="0"/>
            </a:spcBef>
            <a:spcAft>
              <a:spcPct val="35000"/>
            </a:spcAft>
            <a:buNone/>
          </a:pPr>
          <a:r>
            <a:rPr lang="en-US" sz="1600" kern="1200" dirty="0"/>
            <a:t>Intro to Google Business</a:t>
          </a:r>
        </a:p>
      </dsp:txBody>
      <dsp:txXfrm>
        <a:off x="423622" y="1834131"/>
        <a:ext cx="5410249" cy="366773"/>
      </dsp:txXfrm>
    </dsp:sp>
    <dsp:sp modelId="{139360D5-D187-4628-B212-183A799DFB58}">
      <dsp:nvSpPr>
        <dsp:cNvPr id="0" name=""/>
        <dsp:cNvSpPr/>
      </dsp:nvSpPr>
      <dsp:spPr>
        <a:xfrm>
          <a:off x="0" y="2292598"/>
          <a:ext cx="5833872" cy="36677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1A15FBE-38E9-4B55-BBC6-42DDDDC88E2E}">
      <dsp:nvSpPr>
        <dsp:cNvPr id="0" name=""/>
        <dsp:cNvSpPr/>
      </dsp:nvSpPr>
      <dsp:spPr>
        <a:xfrm>
          <a:off x="110948" y="2375122"/>
          <a:ext cx="201725" cy="201725"/>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03A02E2-877D-4284-88F0-BD95A4ABF065}">
      <dsp:nvSpPr>
        <dsp:cNvPr id="0" name=""/>
        <dsp:cNvSpPr/>
      </dsp:nvSpPr>
      <dsp:spPr>
        <a:xfrm>
          <a:off x="423622" y="2292598"/>
          <a:ext cx="5410249" cy="3667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817" tIns="38817" rIns="38817" bIns="38817" numCol="1" spcCol="1270" anchor="ctr" anchorCtr="0">
          <a:noAutofit/>
        </a:bodyPr>
        <a:lstStyle/>
        <a:p>
          <a:pPr marL="0" lvl="0" indent="0" algn="l" defTabSz="711200">
            <a:lnSpc>
              <a:spcPct val="100000"/>
            </a:lnSpc>
            <a:spcBef>
              <a:spcPct val="0"/>
            </a:spcBef>
            <a:spcAft>
              <a:spcPct val="35000"/>
            </a:spcAft>
            <a:buNone/>
          </a:pPr>
          <a:r>
            <a:rPr lang="en-US" sz="1600" kern="1200" dirty="0"/>
            <a:t>Top Tips</a:t>
          </a:r>
        </a:p>
      </dsp:txBody>
      <dsp:txXfrm>
        <a:off x="423622" y="2292598"/>
        <a:ext cx="5410249" cy="366773"/>
      </dsp:txXfrm>
    </dsp:sp>
    <dsp:sp modelId="{E91C5EA7-BCEA-4604-A2B7-A925C7A4A6DD}">
      <dsp:nvSpPr>
        <dsp:cNvPr id="0" name=""/>
        <dsp:cNvSpPr/>
      </dsp:nvSpPr>
      <dsp:spPr>
        <a:xfrm>
          <a:off x="0" y="2751064"/>
          <a:ext cx="5833872" cy="36677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157BCE1-BD05-427F-A6AA-9FEC27949B8F}">
      <dsp:nvSpPr>
        <dsp:cNvPr id="0" name=""/>
        <dsp:cNvSpPr/>
      </dsp:nvSpPr>
      <dsp:spPr>
        <a:xfrm>
          <a:off x="110948" y="2833588"/>
          <a:ext cx="201725" cy="201725"/>
        </a:xfrm>
        <a:prstGeom prst="rect">
          <a:avLst/>
        </a:prstGeom>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FBBC2A9-A873-4BED-BDFF-D7C7FE5FA70E}">
      <dsp:nvSpPr>
        <dsp:cNvPr id="0" name=""/>
        <dsp:cNvSpPr/>
      </dsp:nvSpPr>
      <dsp:spPr>
        <a:xfrm>
          <a:off x="423622" y="2751064"/>
          <a:ext cx="5410249" cy="3667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817" tIns="38817" rIns="38817" bIns="38817" numCol="1" spcCol="1270" anchor="ctr" anchorCtr="0">
          <a:noAutofit/>
        </a:bodyPr>
        <a:lstStyle/>
        <a:p>
          <a:pPr marL="0" lvl="0" indent="0" algn="l" defTabSz="711200">
            <a:lnSpc>
              <a:spcPct val="100000"/>
            </a:lnSpc>
            <a:spcBef>
              <a:spcPct val="0"/>
            </a:spcBef>
            <a:spcAft>
              <a:spcPct val="35000"/>
            </a:spcAft>
            <a:buNone/>
          </a:pPr>
          <a:r>
            <a:rPr lang="en-US" sz="1600" kern="1200" dirty="0"/>
            <a:t>Timing &amp; Consistency</a:t>
          </a:r>
        </a:p>
      </dsp:txBody>
      <dsp:txXfrm>
        <a:off x="423622" y="2751064"/>
        <a:ext cx="5410249" cy="36677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C381C93-FA70-47C2-A03E-E3F60B915B89}">
      <dsp:nvSpPr>
        <dsp:cNvPr id="0" name=""/>
        <dsp:cNvSpPr/>
      </dsp:nvSpPr>
      <dsp:spPr>
        <a:xfrm>
          <a:off x="0" y="33011"/>
          <a:ext cx="9403626" cy="6388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US" sz="2600" b="1" kern="1200"/>
            <a:t>Ten Disciples of Digital Marketing</a:t>
          </a:r>
          <a:endParaRPr lang="en-US" sz="2600" kern="1200"/>
        </a:p>
      </dsp:txBody>
      <dsp:txXfrm>
        <a:off x="31185" y="64196"/>
        <a:ext cx="9341256" cy="576450"/>
      </dsp:txXfrm>
    </dsp:sp>
    <dsp:sp modelId="{D4700FBA-D970-4DC3-9E22-A63D4DB470A5}">
      <dsp:nvSpPr>
        <dsp:cNvPr id="0" name=""/>
        <dsp:cNvSpPr/>
      </dsp:nvSpPr>
      <dsp:spPr>
        <a:xfrm>
          <a:off x="0" y="671831"/>
          <a:ext cx="9403626" cy="35521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98565" tIns="33020" rIns="184912" bIns="33020" numCol="1" spcCol="1270" anchor="t" anchorCtr="0">
          <a:noAutofit/>
        </a:bodyPr>
        <a:lstStyle/>
        <a:p>
          <a:pPr marL="228600" lvl="1" indent="-228600" algn="l" defTabSz="889000">
            <a:lnSpc>
              <a:spcPct val="90000"/>
            </a:lnSpc>
            <a:spcBef>
              <a:spcPct val="0"/>
            </a:spcBef>
            <a:spcAft>
              <a:spcPct val="20000"/>
            </a:spcAft>
            <a:buFont typeface="+mj-lt"/>
            <a:buAutoNum type="arabicPeriod"/>
          </a:pPr>
          <a:r>
            <a:rPr lang="en-US" sz="2000" kern="1200" dirty="0"/>
            <a:t>Website/website design </a:t>
          </a:r>
        </a:p>
        <a:p>
          <a:pPr marL="228600" lvl="1" indent="-228600" algn="l" defTabSz="889000">
            <a:lnSpc>
              <a:spcPct val="90000"/>
            </a:lnSpc>
            <a:spcBef>
              <a:spcPct val="0"/>
            </a:spcBef>
            <a:spcAft>
              <a:spcPct val="20000"/>
            </a:spcAft>
            <a:buFont typeface="+mj-lt"/>
            <a:buAutoNum type="arabicPeriod"/>
          </a:pPr>
          <a:r>
            <a:rPr lang="en-US" sz="2000" kern="1200" dirty="0"/>
            <a:t>Tracking &amp; analysis</a:t>
          </a:r>
        </a:p>
        <a:p>
          <a:pPr marL="228600" lvl="1" indent="-228600" algn="l" defTabSz="889000">
            <a:lnSpc>
              <a:spcPct val="90000"/>
            </a:lnSpc>
            <a:spcBef>
              <a:spcPct val="0"/>
            </a:spcBef>
            <a:spcAft>
              <a:spcPct val="20000"/>
            </a:spcAft>
            <a:buFont typeface="+mj-lt"/>
            <a:buAutoNum type="arabicPeriod"/>
          </a:pPr>
          <a:r>
            <a:rPr lang="en-US" sz="2000" kern="1200" dirty="0"/>
            <a:t>Paid search marketing </a:t>
          </a:r>
        </a:p>
        <a:p>
          <a:pPr marL="228600" lvl="1" indent="-228600" algn="l" defTabSz="889000">
            <a:lnSpc>
              <a:spcPct val="90000"/>
            </a:lnSpc>
            <a:spcBef>
              <a:spcPct val="0"/>
            </a:spcBef>
            <a:spcAft>
              <a:spcPct val="20000"/>
            </a:spcAft>
            <a:buFont typeface="+mj-lt"/>
            <a:buAutoNum type="arabicPeriod"/>
          </a:pPr>
          <a:r>
            <a:rPr lang="en-US" sz="2000" kern="1200" dirty="0"/>
            <a:t>Social media marketing &amp; optimization</a:t>
          </a:r>
        </a:p>
        <a:p>
          <a:pPr marL="228600" lvl="1" indent="-228600" algn="l" defTabSz="889000">
            <a:lnSpc>
              <a:spcPct val="90000"/>
            </a:lnSpc>
            <a:spcBef>
              <a:spcPct val="0"/>
            </a:spcBef>
            <a:spcAft>
              <a:spcPct val="20000"/>
            </a:spcAft>
            <a:buFont typeface="+mj-lt"/>
            <a:buAutoNum type="arabicPeriod"/>
          </a:pPr>
          <a:r>
            <a:rPr lang="en-US" sz="2000" kern="1200" dirty="0"/>
            <a:t>Search engine optimization </a:t>
          </a:r>
        </a:p>
        <a:p>
          <a:pPr marL="228600" lvl="1" indent="-228600" algn="l" defTabSz="889000">
            <a:lnSpc>
              <a:spcPct val="90000"/>
            </a:lnSpc>
            <a:spcBef>
              <a:spcPct val="0"/>
            </a:spcBef>
            <a:spcAft>
              <a:spcPct val="20000"/>
            </a:spcAft>
            <a:buFont typeface="+mj-lt"/>
            <a:buAutoNum type="arabicPeriod"/>
          </a:pPr>
          <a:r>
            <a:rPr lang="en-US" sz="2000" kern="1200"/>
            <a:t>Content development, creation, and distribution </a:t>
          </a:r>
        </a:p>
        <a:p>
          <a:pPr marL="228600" lvl="1" indent="-228600" algn="l" defTabSz="889000">
            <a:lnSpc>
              <a:spcPct val="90000"/>
            </a:lnSpc>
            <a:spcBef>
              <a:spcPct val="0"/>
            </a:spcBef>
            <a:spcAft>
              <a:spcPct val="20000"/>
            </a:spcAft>
            <a:buFont typeface="+mj-lt"/>
            <a:buAutoNum type="arabicPeriod"/>
          </a:pPr>
          <a:r>
            <a:rPr lang="en-US" sz="2000" kern="1200"/>
            <a:t>Email marketing </a:t>
          </a:r>
        </a:p>
        <a:p>
          <a:pPr marL="228600" lvl="1" indent="-228600" algn="l" defTabSz="889000">
            <a:lnSpc>
              <a:spcPct val="90000"/>
            </a:lnSpc>
            <a:spcBef>
              <a:spcPct val="0"/>
            </a:spcBef>
            <a:spcAft>
              <a:spcPct val="20000"/>
            </a:spcAft>
            <a:buFont typeface="+mj-lt"/>
            <a:buAutoNum type="arabicPeriod"/>
          </a:pPr>
          <a:r>
            <a:rPr lang="en-US" sz="2000" kern="1200" dirty="0"/>
            <a:t>Affiliate marketing </a:t>
          </a:r>
        </a:p>
        <a:p>
          <a:pPr marL="228600" lvl="1" indent="-228600" algn="l" defTabSz="889000">
            <a:lnSpc>
              <a:spcPct val="90000"/>
            </a:lnSpc>
            <a:spcBef>
              <a:spcPct val="0"/>
            </a:spcBef>
            <a:spcAft>
              <a:spcPct val="20000"/>
            </a:spcAft>
            <a:buFont typeface="+mj-lt"/>
            <a:buAutoNum type="arabicPeriod"/>
          </a:pPr>
          <a:r>
            <a:rPr lang="en-US" sz="2000" kern="1200" dirty="0"/>
            <a:t>Mobile marketing </a:t>
          </a:r>
        </a:p>
        <a:p>
          <a:pPr marL="228600" lvl="1" indent="-228600" algn="l" defTabSz="889000">
            <a:lnSpc>
              <a:spcPct val="90000"/>
            </a:lnSpc>
            <a:spcBef>
              <a:spcPct val="0"/>
            </a:spcBef>
            <a:spcAft>
              <a:spcPct val="20000"/>
            </a:spcAft>
            <a:buFont typeface="+mj-lt"/>
            <a:buAutoNum type="arabicPeriod"/>
          </a:pPr>
          <a:r>
            <a:rPr lang="en-US" sz="2000" kern="1200" dirty="0"/>
            <a:t>Display and contextual marketing </a:t>
          </a:r>
        </a:p>
      </dsp:txBody>
      <dsp:txXfrm>
        <a:off x="0" y="671831"/>
        <a:ext cx="9403626" cy="355212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07C6EDF-0804-4E2D-B860-F164BDDAEBD9}">
      <dsp:nvSpPr>
        <dsp:cNvPr id="0" name=""/>
        <dsp:cNvSpPr/>
      </dsp:nvSpPr>
      <dsp:spPr>
        <a:xfrm>
          <a:off x="0" y="548"/>
          <a:ext cx="10118174"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E35B4B2-E296-4700-89BC-38D26A65A7F3}">
      <dsp:nvSpPr>
        <dsp:cNvPr id="0" name=""/>
        <dsp:cNvSpPr/>
      </dsp:nvSpPr>
      <dsp:spPr>
        <a:xfrm>
          <a:off x="0" y="548"/>
          <a:ext cx="10118174" cy="4495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US" sz="1500" kern="1200" dirty="0"/>
            <a:t>AI – artificial intelligence – quality property listings, content creation, content ideation </a:t>
          </a:r>
        </a:p>
      </dsp:txBody>
      <dsp:txXfrm>
        <a:off x="0" y="548"/>
        <a:ext cx="10118174" cy="449598"/>
      </dsp:txXfrm>
    </dsp:sp>
    <dsp:sp modelId="{BF91990D-CB16-4617-905D-FB96C5DF5F47}">
      <dsp:nvSpPr>
        <dsp:cNvPr id="0" name=""/>
        <dsp:cNvSpPr/>
      </dsp:nvSpPr>
      <dsp:spPr>
        <a:xfrm>
          <a:off x="0" y="450147"/>
          <a:ext cx="10118174"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947A94E-29ED-403A-BE8E-7FEA77CE3202}">
      <dsp:nvSpPr>
        <dsp:cNvPr id="0" name=""/>
        <dsp:cNvSpPr/>
      </dsp:nvSpPr>
      <dsp:spPr>
        <a:xfrm>
          <a:off x="0" y="450147"/>
          <a:ext cx="10118174" cy="4495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US" sz="1500" kern="1200" dirty="0"/>
            <a:t>“Helpful Update” – Google Algorithm update [new] – How useful is your content based on user “intent”? </a:t>
          </a:r>
        </a:p>
      </dsp:txBody>
      <dsp:txXfrm>
        <a:off x="0" y="450147"/>
        <a:ext cx="10118174" cy="449598"/>
      </dsp:txXfrm>
    </dsp:sp>
    <dsp:sp modelId="{3AA5723B-6E80-46D1-982C-8FC484302900}">
      <dsp:nvSpPr>
        <dsp:cNvPr id="0" name=""/>
        <dsp:cNvSpPr/>
      </dsp:nvSpPr>
      <dsp:spPr>
        <a:xfrm>
          <a:off x="0" y="899745"/>
          <a:ext cx="10118174"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01BB283-FD38-4819-A1E2-5432C82F1C4C}">
      <dsp:nvSpPr>
        <dsp:cNvPr id="0" name=""/>
        <dsp:cNvSpPr/>
      </dsp:nvSpPr>
      <dsp:spPr>
        <a:xfrm>
          <a:off x="0" y="899745"/>
          <a:ext cx="10118174" cy="4495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US" sz="1500" kern="1200" dirty="0"/>
            <a:t>Content – Freshness, quality, quantity of on-page content</a:t>
          </a:r>
        </a:p>
      </dsp:txBody>
      <dsp:txXfrm>
        <a:off x="0" y="899745"/>
        <a:ext cx="10118174" cy="449598"/>
      </dsp:txXfrm>
    </dsp:sp>
    <dsp:sp modelId="{6BF4687A-CEEA-495B-8B12-E7741DD6268A}">
      <dsp:nvSpPr>
        <dsp:cNvPr id="0" name=""/>
        <dsp:cNvSpPr/>
      </dsp:nvSpPr>
      <dsp:spPr>
        <a:xfrm>
          <a:off x="0" y="1349343"/>
          <a:ext cx="10118174"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496629D-E374-4ACA-BD62-5EE34C233067}">
      <dsp:nvSpPr>
        <dsp:cNvPr id="0" name=""/>
        <dsp:cNvSpPr/>
      </dsp:nvSpPr>
      <dsp:spPr>
        <a:xfrm>
          <a:off x="0" y="1349343"/>
          <a:ext cx="10118174" cy="4495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US" sz="1500" kern="1200" dirty="0"/>
            <a:t>Paid Search – local search, property search, branded search </a:t>
          </a:r>
        </a:p>
      </dsp:txBody>
      <dsp:txXfrm>
        <a:off x="0" y="1349343"/>
        <a:ext cx="10118174" cy="449598"/>
      </dsp:txXfrm>
    </dsp:sp>
    <dsp:sp modelId="{2C104FD7-0BB1-4C10-BB77-29B4826D8F72}">
      <dsp:nvSpPr>
        <dsp:cNvPr id="0" name=""/>
        <dsp:cNvSpPr/>
      </dsp:nvSpPr>
      <dsp:spPr>
        <a:xfrm>
          <a:off x="0" y="1798942"/>
          <a:ext cx="10118174"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DF4845E-B836-40A2-AE19-539662A14C4F}">
      <dsp:nvSpPr>
        <dsp:cNvPr id="0" name=""/>
        <dsp:cNvSpPr/>
      </dsp:nvSpPr>
      <dsp:spPr>
        <a:xfrm>
          <a:off x="0" y="1798942"/>
          <a:ext cx="10118174" cy="4495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US" sz="1500" kern="1200" dirty="0"/>
            <a:t>Local – local listings [Google &amp; Bing]</a:t>
          </a:r>
        </a:p>
      </dsp:txBody>
      <dsp:txXfrm>
        <a:off x="0" y="1798942"/>
        <a:ext cx="10118174" cy="449598"/>
      </dsp:txXfrm>
    </dsp:sp>
    <dsp:sp modelId="{5432DF4D-E2A8-4D24-B1C4-E2D62F5D8660}">
      <dsp:nvSpPr>
        <dsp:cNvPr id="0" name=""/>
        <dsp:cNvSpPr/>
      </dsp:nvSpPr>
      <dsp:spPr>
        <a:xfrm>
          <a:off x="0" y="2248540"/>
          <a:ext cx="10118174"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47F8B82-35EB-4F33-9911-22FD87750119}">
      <dsp:nvSpPr>
        <dsp:cNvPr id="0" name=""/>
        <dsp:cNvSpPr/>
      </dsp:nvSpPr>
      <dsp:spPr>
        <a:xfrm>
          <a:off x="0" y="2248540"/>
          <a:ext cx="10118174" cy="4495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US" sz="1500" kern="1200" dirty="0"/>
            <a:t>SEO – Search engine optimization </a:t>
          </a:r>
        </a:p>
      </dsp:txBody>
      <dsp:txXfrm>
        <a:off x="0" y="2248540"/>
        <a:ext cx="10118174" cy="449598"/>
      </dsp:txXfrm>
    </dsp:sp>
    <dsp:sp modelId="{D8F4976B-9873-4DDA-A4EE-CD7625268042}">
      <dsp:nvSpPr>
        <dsp:cNvPr id="0" name=""/>
        <dsp:cNvSpPr/>
      </dsp:nvSpPr>
      <dsp:spPr>
        <a:xfrm>
          <a:off x="0" y="2698138"/>
          <a:ext cx="10118174"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57E611B-A4D4-4335-BF39-AEF35632C2AF}">
      <dsp:nvSpPr>
        <dsp:cNvPr id="0" name=""/>
        <dsp:cNvSpPr/>
      </dsp:nvSpPr>
      <dsp:spPr>
        <a:xfrm>
          <a:off x="0" y="2698138"/>
          <a:ext cx="10118174" cy="4495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US" sz="1500" kern="1200" dirty="0"/>
            <a:t>Video and images – “Imagine Yourself Here” </a:t>
          </a:r>
        </a:p>
      </dsp:txBody>
      <dsp:txXfrm>
        <a:off x="0" y="2698138"/>
        <a:ext cx="10118174" cy="449598"/>
      </dsp:txXfrm>
    </dsp:sp>
    <dsp:sp modelId="{A2AD3906-0460-4015-98D9-43729CD2485A}">
      <dsp:nvSpPr>
        <dsp:cNvPr id="0" name=""/>
        <dsp:cNvSpPr/>
      </dsp:nvSpPr>
      <dsp:spPr>
        <a:xfrm>
          <a:off x="0" y="3147737"/>
          <a:ext cx="10118174"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9DB9A52-DE91-45B1-8C29-E7C3AE47A6DF}">
      <dsp:nvSpPr>
        <dsp:cNvPr id="0" name=""/>
        <dsp:cNvSpPr/>
      </dsp:nvSpPr>
      <dsp:spPr>
        <a:xfrm>
          <a:off x="0" y="3147737"/>
          <a:ext cx="10118174" cy="4495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US" sz="1500" kern="1200" dirty="0"/>
            <a:t>Voice Search – the long tail search query </a:t>
          </a:r>
        </a:p>
      </dsp:txBody>
      <dsp:txXfrm>
        <a:off x="0" y="3147737"/>
        <a:ext cx="10118174" cy="449598"/>
      </dsp:txXfrm>
    </dsp:sp>
    <dsp:sp modelId="{CA929AD6-4314-4E02-B514-37E5D2CA204D}">
      <dsp:nvSpPr>
        <dsp:cNvPr id="0" name=""/>
        <dsp:cNvSpPr/>
      </dsp:nvSpPr>
      <dsp:spPr>
        <a:xfrm>
          <a:off x="0" y="3597335"/>
          <a:ext cx="10118174"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6B69B09-DCE9-4665-AB70-2B9D2410DFDC}">
      <dsp:nvSpPr>
        <dsp:cNvPr id="0" name=""/>
        <dsp:cNvSpPr/>
      </dsp:nvSpPr>
      <dsp:spPr>
        <a:xfrm>
          <a:off x="0" y="3597335"/>
          <a:ext cx="10118174" cy="4495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US" sz="1500" kern="1200" dirty="0"/>
            <a:t>Responsive websites / mobile website design </a:t>
          </a:r>
        </a:p>
      </dsp:txBody>
      <dsp:txXfrm>
        <a:off x="0" y="3597335"/>
        <a:ext cx="10118174" cy="449598"/>
      </dsp:txXfrm>
    </dsp:sp>
    <dsp:sp modelId="{1D74F165-D1DA-4572-9E51-F4BA65939E63}">
      <dsp:nvSpPr>
        <dsp:cNvPr id="0" name=""/>
        <dsp:cNvSpPr/>
      </dsp:nvSpPr>
      <dsp:spPr>
        <a:xfrm>
          <a:off x="0" y="4046933"/>
          <a:ext cx="10118174"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2D2502E-29B6-4738-B9CB-B5BFF05B05D8}">
      <dsp:nvSpPr>
        <dsp:cNvPr id="0" name=""/>
        <dsp:cNvSpPr/>
      </dsp:nvSpPr>
      <dsp:spPr>
        <a:xfrm>
          <a:off x="0" y="4046933"/>
          <a:ext cx="10118174" cy="4495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US" sz="1500" kern="1200" dirty="0"/>
            <a:t>Content for your specific audience and matching intent [page content &amp; search intent] </a:t>
          </a:r>
        </a:p>
      </dsp:txBody>
      <dsp:txXfrm>
        <a:off x="0" y="4046933"/>
        <a:ext cx="10118174" cy="44959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FD98A98-EB45-41FA-A4B7-478AC68AB853}">
      <dsp:nvSpPr>
        <dsp:cNvPr id="0" name=""/>
        <dsp:cNvSpPr/>
      </dsp:nvSpPr>
      <dsp:spPr>
        <a:xfrm>
          <a:off x="0" y="3410"/>
          <a:ext cx="6245265" cy="57256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602ACF2-E5CC-4A20-844C-B17F7537B48E}">
      <dsp:nvSpPr>
        <dsp:cNvPr id="0" name=""/>
        <dsp:cNvSpPr/>
      </dsp:nvSpPr>
      <dsp:spPr>
        <a:xfrm>
          <a:off x="173201" y="132238"/>
          <a:ext cx="314911" cy="31491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843F513-E215-481D-908F-C8F93C5E5F32}">
      <dsp:nvSpPr>
        <dsp:cNvPr id="0" name=""/>
        <dsp:cNvSpPr/>
      </dsp:nvSpPr>
      <dsp:spPr>
        <a:xfrm>
          <a:off x="661314" y="3410"/>
          <a:ext cx="2810369" cy="5725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597" tIns="60597" rIns="60597" bIns="60597" numCol="1" spcCol="1270" anchor="ctr" anchorCtr="0">
          <a:noAutofit/>
        </a:bodyPr>
        <a:lstStyle/>
        <a:p>
          <a:pPr marL="0" lvl="0" indent="0" algn="l" defTabSz="711200">
            <a:lnSpc>
              <a:spcPct val="90000"/>
            </a:lnSpc>
            <a:spcBef>
              <a:spcPct val="0"/>
            </a:spcBef>
            <a:spcAft>
              <a:spcPct val="35000"/>
            </a:spcAft>
            <a:buNone/>
          </a:pPr>
          <a:r>
            <a:rPr lang="en-US" sz="1600" kern="1200" dirty="0"/>
            <a:t>Search engine optimization</a:t>
          </a:r>
        </a:p>
      </dsp:txBody>
      <dsp:txXfrm>
        <a:off x="661314" y="3410"/>
        <a:ext cx="2810369" cy="572566"/>
      </dsp:txXfrm>
    </dsp:sp>
    <dsp:sp modelId="{3F2A57BA-F61F-4039-A10D-46DDDAE40BFC}">
      <dsp:nvSpPr>
        <dsp:cNvPr id="0" name=""/>
        <dsp:cNvSpPr/>
      </dsp:nvSpPr>
      <dsp:spPr>
        <a:xfrm>
          <a:off x="3471683" y="3410"/>
          <a:ext cx="2772934" cy="5725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597" tIns="60597" rIns="60597" bIns="60597" numCol="1" spcCol="1270" anchor="ctr" anchorCtr="0">
          <a:noAutofit/>
        </a:bodyPr>
        <a:lstStyle/>
        <a:p>
          <a:pPr marL="0" lvl="0" indent="0" algn="l" defTabSz="488950">
            <a:lnSpc>
              <a:spcPct val="90000"/>
            </a:lnSpc>
            <a:spcBef>
              <a:spcPct val="0"/>
            </a:spcBef>
            <a:spcAft>
              <a:spcPct val="35000"/>
            </a:spcAft>
            <a:buNone/>
          </a:pPr>
          <a:r>
            <a:rPr lang="en-US" sz="1100" kern="1200" dirty="0"/>
            <a:t>On-page </a:t>
          </a:r>
        </a:p>
        <a:p>
          <a:pPr marL="0" lvl="0" indent="0" algn="l" defTabSz="488950">
            <a:lnSpc>
              <a:spcPct val="90000"/>
            </a:lnSpc>
            <a:spcBef>
              <a:spcPct val="0"/>
            </a:spcBef>
            <a:spcAft>
              <a:spcPct val="35000"/>
            </a:spcAft>
            <a:buNone/>
          </a:pPr>
          <a:r>
            <a:rPr lang="en-US" sz="1100" kern="1200" dirty="0"/>
            <a:t>Off-page </a:t>
          </a:r>
        </a:p>
        <a:p>
          <a:pPr marL="0" lvl="0" indent="0" algn="l" defTabSz="488950">
            <a:lnSpc>
              <a:spcPct val="90000"/>
            </a:lnSpc>
            <a:spcBef>
              <a:spcPct val="0"/>
            </a:spcBef>
            <a:spcAft>
              <a:spcPct val="35000"/>
            </a:spcAft>
            <a:buNone/>
          </a:pPr>
          <a:r>
            <a:rPr lang="en-US" sz="1100" kern="1200" dirty="0"/>
            <a:t>Technical</a:t>
          </a:r>
        </a:p>
        <a:p>
          <a:pPr marL="0" lvl="0" indent="0" algn="l" defTabSz="488950">
            <a:lnSpc>
              <a:spcPct val="90000"/>
            </a:lnSpc>
            <a:spcBef>
              <a:spcPct val="0"/>
            </a:spcBef>
            <a:spcAft>
              <a:spcPct val="35000"/>
            </a:spcAft>
            <a:buNone/>
          </a:pPr>
          <a:r>
            <a:rPr lang="en-US" sz="1100" kern="1200" dirty="0"/>
            <a:t>Page content </a:t>
          </a:r>
        </a:p>
      </dsp:txBody>
      <dsp:txXfrm>
        <a:off x="3471683" y="3410"/>
        <a:ext cx="2772934" cy="572566"/>
      </dsp:txXfrm>
    </dsp:sp>
    <dsp:sp modelId="{C223F78B-D264-4199-82AD-7B2BDB20EBF4}">
      <dsp:nvSpPr>
        <dsp:cNvPr id="0" name=""/>
        <dsp:cNvSpPr/>
      </dsp:nvSpPr>
      <dsp:spPr>
        <a:xfrm>
          <a:off x="0" y="719119"/>
          <a:ext cx="6245265" cy="57256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1BE986E-C522-4F2A-96BE-5A52837130B2}">
      <dsp:nvSpPr>
        <dsp:cNvPr id="0" name=""/>
        <dsp:cNvSpPr/>
      </dsp:nvSpPr>
      <dsp:spPr>
        <a:xfrm>
          <a:off x="173201" y="847946"/>
          <a:ext cx="314911" cy="31491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D16DD5A-580A-4DB7-BB81-C3438C5DCD9B}">
      <dsp:nvSpPr>
        <dsp:cNvPr id="0" name=""/>
        <dsp:cNvSpPr/>
      </dsp:nvSpPr>
      <dsp:spPr>
        <a:xfrm>
          <a:off x="661314" y="719119"/>
          <a:ext cx="5583304" cy="5725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597" tIns="60597" rIns="60597" bIns="60597" numCol="1" spcCol="1270" anchor="ctr" anchorCtr="0">
          <a:noAutofit/>
        </a:bodyPr>
        <a:lstStyle/>
        <a:p>
          <a:pPr marL="0" lvl="0" indent="0" algn="l" defTabSz="711200">
            <a:lnSpc>
              <a:spcPct val="90000"/>
            </a:lnSpc>
            <a:spcBef>
              <a:spcPct val="0"/>
            </a:spcBef>
            <a:spcAft>
              <a:spcPct val="35000"/>
            </a:spcAft>
            <a:buNone/>
          </a:pPr>
          <a:r>
            <a:rPr lang="en-US" sz="1600" kern="1200" dirty="0"/>
            <a:t>Completive research and analysis </a:t>
          </a:r>
        </a:p>
      </dsp:txBody>
      <dsp:txXfrm>
        <a:off x="661314" y="719119"/>
        <a:ext cx="5583304" cy="572566"/>
      </dsp:txXfrm>
    </dsp:sp>
    <dsp:sp modelId="{E958A710-D306-4337-BAA6-AEDD1B25335C}">
      <dsp:nvSpPr>
        <dsp:cNvPr id="0" name=""/>
        <dsp:cNvSpPr/>
      </dsp:nvSpPr>
      <dsp:spPr>
        <a:xfrm>
          <a:off x="0" y="1434827"/>
          <a:ext cx="6245265" cy="57256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135B499-44DD-45F5-B186-FCB8D9667428}">
      <dsp:nvSpPr>
        <dsp:cNvPr id="0" name=""/>
        <dsp:cNvSpPr/>
      </dsp:nvSpPr>
      <dsp:spPr>
        <a:xfrm>
          <a:off x="173201" y="1563655"/>
          <a:ext cx="314911" cy="314911"/>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461423B-BD8E-43E3-9CF2-727A3076E67E}">
      <dsp:nvSpPr>
        <dsp:cNvPr id="0" name=""/>
        <dsp:cNvSpPr/>
      </dsp:nvSpPr>
      <dsp:spPr>
        <a:xfrm>
          <a:off x="661314" y="1434827"/>
          <a:ext cx="5583304" cy="5725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597" tIns="60597" rIns="60597" bIns="60597" numCol="1" spcCol="1270" anchor="ctr" anchorCtr="0">
          <a:noAutofit/>
        </a:bodyPr>
        <a:lstStyle/>
        <a:p>
          <a:pPr marL="0" lvl="0" indent="0" algn="l" defTabSz="711200">
            <a:lnSpc>
              <a:spcPct val="90000"/>
            </a:lnSpc>
            <a:spcBef>
              <a:spcPct val="0"/>
            </a:spcBef>
            <a:spcAft>
              <a:spcPct val="35000"/>
            </a:spcAft>
            <a:buNone/>
          </a:pPr>
          <a:r>
            <a:rPr lang="en-US" sz="1600" kern="1200" dirty="0"/>
            <a:t>Social media and social signals </a:t>
          </a:r>
        </a:p>
      </dsp:txBody>
      <dsp:txXfrm>
        <a:off x="661314" y="1434827"/>
        <a:ext cx="5583304" cy="572566"/>
      </dsp:txXfrm>
    </dsp:sp>
    <dsp:sp modelId="{D73D7166-FD0B-40CA-8961-E91B14CF0E48}">
      <dsp:nvSpPr>
        <dsp:cNvPr id="0" name=""/>
        <dsp:cNvSpPr/>
      </dsp:nvSpPr>
      <dsp:spPr>
        <a:xfrm>
          <a:off x="0" y="2150535"/>
          <a:ext cx="6245265" cy="57256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F05583E-5F3E-4714-8233-1DA9A7269B00}">
      <dsp:nvSpPr>
        <dsp:cNvPr id="0" name=""/>
        <dsp:cNvSpPr/>
      </dsp:nvSpPr>
      <dsp:spPr>
        <a:xfrm>
          <a:off x="173201" y="2279363"/>
          <a:ext cx="314911" cy="314911"/>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CB87AA6-CD57-4EA1-9F58-2265FABF6BFE}">
      <dsp:nvSpPr>
        <dsp:cNvPr id="0" name=""/>
        <dsp:cNvSpPr/>
      </dsp:nvSpPr>
      <dsp:spPr>
        <a:xfrm>
          <a:off x="661314" y="2150535"/>
          <a:ext cx="5583304" cy="5725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597" tIns="60597" rIns="60597" bIns="60597" numCol="1" spcCol="1270" anchor="ctr" anchorCtr="0">
          <a:noAutofit/>
        </a:bodyPr>
        <a:lstStyle/>
        <a:p>
          <a:pPr marL="0" lvl="0" indent="0" algn="l" defTabSz="711200">
            <a:lnSpc>
              <a:spcPct val="90000"/>
            </a:lnSpc>
            <a:spcBef>
              <a:spcPct val="0"/>
            </a:spcBef>
            <a:spcAft>
              <a:spcPct val="35000"/>
            </a:spcAft>
            <a:buNone/>
          </a:pPr>
          <a:r>
            <a:rPr lang="en-US" sz="1600" kern="1200" dirty="0"/>
            <a:t>Paid search advertising </a:t>
          </a:r>
        </a:p>
      </dsp:txBody>
      <dsp:txXfrm>
        <a:off x="661314" y="2150535"/>
        <a:ext cx="5583304" cy="572566"/>
      </dsp:txXfrm>
    </dsp:sp>
    <dsp:sp modelId="{F991FB27-78EE-4CCA-A0C2-6D8B29342FD8}">
      <dsp:nvSpPr>
        <dsp:cNvPr id="0" name=""/>
        <dsp:cNvSpPr/>
      </dsp:nvSpPr>
      <dsp:spPr>
        <a:xfrm>
          <a:off x="0" y="2866244"/>
          <a:ext cx="6245265" cy="57256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54D82A0-3266-4824-84E4-2E01F5DF4BD7}">
      <dsp:nvSpPr>
        <dsp:cNvPr id="0" name=""/>
        <dsp:cNvSpPr/>
      </dsp:nvSpPr>
      <dsp:spPr>
        <a:xfrm>
          <a:off x="173201" y="2995071"/>
          <a:ext cx="314911" cy="314911"/>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5BF881E-8412-4DEC-BDD3-00D769A20813}">
      <dsp:nvSpPr>
        <dsp:cNvPr id="0" name=""/>
        <dsp:cNvSpPr/>
      </dsp:nvSpPr>
      <dsp:spPr>
        <a:xfrm>
          <a:off x="661314" y="2866244"/>
          <a:ext cx="5583304" cy="5725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597" tIns="60597" rIns="60597" bIns="60597" numCol="1" spcCol="1270" anchor="ctr" anchorCtr="0">
          <a:noAutofit/>
        </a:bodyPr>
        <a:lstStyle/>
        <a:p>
          <a:pPr marL="0" lvl="0" indent="0" algn="l" defTabSz="711200">
            <a:lnSpc>
              <a:spcPct val="90000"/>
            </a:lnSpc>
            <a:spcBef>
              <a:spcPct val="0"/>
            </a:spcBef>
            <a:spcAft>
              <a:spcPct val="35000"/>
            </a:spcAft>
            <a:buNone/>
          </a:pPr>
          <a:r>
            <a:rPr lang="en-US" sz="1600" kern="1200" dirty="0"/>
            <a:t>Website design/UX/UE/testing </a:t>
          </a:r>
        </a:p>
      </dsp:txBody>
      <dsp:txXfrm>
        <a:off x="661314" y="2866244"/>
        <a:ext cx="5583304" cy="572566"/>
      </dsp:txXfrm>
    </dsp:sp>
    <dsp:sp modelId="{41EF7CEE-F65C-4A3D-9A5E-D5E2EC6C567E}">
      <dsp:nvSpPr>
        <dsp:cNvPr id="0" name=""/>
        <dsp:cNvSpPr/>
      </dsp:nvSpPr>
      <dsp:spPr>
        <a:xfrm>
          <a:off x="0" y="3581952"/>
          <a:ext cx="6245265" cy="57256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9D5BDC0-1BAD-4D91-9873-898D8DB05D6E}">
      <dsp:nvSpPr>
        <dsp:cNvPr id="0" name=""/>
        <dsp:cNvSpPr/>
      </dsp:nvSpPr>
      <dsp:spPr>
        <a:xfrm>
          <a:off x="173201" y="3710780"/>
          <a:ext cx="314911" cy="314911"/>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330A883-2AA1-4B11-8177-935F8A5A0243}">
      <dsp:nvSpPr>
        <dsp:cNvPr id="0" name=""/>
        <dsp:cNvSpPr/>
      </dsp:nvSpPr>
      <dsp:spPr>
        <a:xfrm>
          <a:off x="661314" y="3581952"/>
          <a:ext cx="5583304" cy="5725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597" tIns="60597" rIns="60597" bIns="60597" numCol="1" spcCol="1270" anchor="ctr" anchorCtr="0">
          <a:noAutofit/>
        </a:bodyPr>
        <a:lstStyle/>
        <a:p>
          <a:pPr marL="0" lvl="0" indent="0" algn="l" defTabSz="711200">
            <a:lnSpc>
              <a:spcPct val="90000"/>
            </a:lnSpc>
            <a:spcBef>
              <a:spcPct val="0"/>
            </a:spcBef>
            <a:spcAft>
              <a:spcPct val="35000"/>
            </a:spcAft>
            <a:buNone/>
          </a:pPr>
          <a:r>
            <a:rPr lang="en-US" sz="1600" kern="1200" dirty="0"/>
            <a:t>Local SEO</a:t>
          </a:r>
        </a:p>
      </dsp:txBody>
      <dsp:txXfrm>
        <a:off x="661314" y="3581952"/>
        <a:ext cx="5583304" cy="572566"/>
      </dsp:txXfrm>
    </dsp:sp>
    <dsp:sp modelId="{A201BCC4-8B85-474C-9D2B-5F9A8EF20148}">
      <dsp:nvSpPr>
        <dsp:cNvPr id="0" name=""/>
        <dsp:cNvSpPr/>
      </dsp:nvSpPr>
      <dsp:spPr>
        <a:xfrm>
          <a:off x="0" y="4297661"/>
          <a:ext cx="6245265" cy="57256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D3F6CBC-14F7-4F37-A30A-A2F3B8CB5C45}">
      <dsp:nvSpPr>
        <dsp:cNvPr id="0" name=""/>
        <dsp:cNvSpPr/>
      </dsp:nvSpPr>
      <dsp:spPr>
        <a:xfrm>
          <a:off x="173201" y="4426488"/>
          <a:ext cx="314911" cy="314911"/>
        </a:xfrm>
        <a:prstGeom prst="rect">
          <a:avLst/>
        </a:prstGeom>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BAB34FE-DFC2-43CB-851A-D256A2C785B5}">
      <dsp:nvSpPr>
        <dsp:cNvPr id="0" name=""/>
        <dsp:cNvSpPr/>
      </dsp:nvSpPr>
      <dsp:spPr>
        <a:xfrm>
          <a:off x="661314" y="4297661"/>
          <a:ext cx="5583304" cy="5725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597" tIns="60597" rIns="60597" bIns="60597" numCol="1" spcCol="1270" anchor="ctr" anchorCtr="0">
          <a:noAutofit/>
        </a:bodyPr>
        <a:lstStyle/>
        <a:p>
          <a:pPr marL="0" lvl="0" indent="0" algn="l" defTabSz="711200">
            <a:lnSpc>
              <a:spcPct val="90000"/>
            </a:lnSpc>
            <a:spcBef>
              <a:spcPct val="0"/>
            </a:spcBef>
            <a:spcAft>
              <a:spcPct val="35000"/>
            </a:spcAft>
            <a:buNone/>
          </a:pPr>
          <a:r>
            <a:rPr lang="en-US" sz="1600" kern="1200" dirty="0"/>
            <a:t>Website content/content strategy/content distribution </a:t>
          </a:r>
        </a:p>
      </dsp:txBody>
      <dsp:txXfrm>
        <a:off x="661314" y="4297661"/>
        <a:ext cx="5583304" cy="572566"/>
      </dsp:txXfrm>
    </dsp:sp>
    <dsp:sp modelId="{94D96C88-3DEF-4DA0-AD29-1D2147BBC41B}">
      <dsp:nvSpPr>
        <dsp:cNvPr id="0" name=""/>
        <dsp:cNvSpPr/>
      </dsp:nvSpPr>
      <dsp:spPr>
        <a:xfrm>
          <a:off x="0" y="5013369"/>
          <a:ext cx="6245265" cy="57256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5AA934C-6D10-4283-9032-A84D59A7A652}">
      <dsp:nvSpPr>
        <dsp:cNvPr id="0" name=""/>
        <dsp:cNvSpPr/>
      </dsp:nvSpPr>
      <dsp:spPr>
        <a:xfrm>
          <a:off x="173201" y="5142197"/>
          <a:ext cx="314911" cy="314911"/>
        </a:xfrm>
        <a:prstGeom prst="rect">
          <a:avLst/>
        </a:prstGeom>
        <a:blipFill>
          <a:blip xmlns:r="http://schemas.openxmlformats.org/officeDocument/2006/relationships"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97A44B1-5561-487A-B3F0-9F4394F06F95}">
      <dsp:nvSpPr>
        <dsp:cNvPr id="0" name=""/>
        <dsp:cNvSpPr/>
      </dsp:nvSpPr>
      <dsp:spPr>
        <a:xfrm>
          <a:off x="661314" y="5013369"/>
          <a:ext cx="5583304" cy="5725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597" tIns="60597" rIns="60597" bIns="60597" numCol="1" spcCol="1270" anchor="ctr" anchorCtr="0">
          <a:noAutofit/>
        </a:bodyPr>
        <a:lstStyle/>
        <a:p>
          <a:pPr marL="0" lvl="0" indent="0" algn="l" defTabSz="711200">
            <a:lnSpc>
              <a:spcPct val="90000"/>
            </a:lnSpc>
            <a:spcBef>
              <a:spcPct val="0"/>
            </a:spcBef>
            <a:spcAft>
              <a:spcPct val="35000"/>
            </a:spcAft>
            <a:buNone/>
          </a:pPr>
          <a:r>
            <a:rPr lang="en-US" sz="1600" kern="1200" dirty="0"/>
            <a:t>Tracking and evaluation of results </a:t>
          </a:r>
        </a:p>
      </dsp:txBody>
      <dsp:txXfrm>
        <a:off x="661314" y="5013369"/>
        <a:ext cx="5583304" cy="57256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D5342A-C1E0-466D-8BF1-B082BD121D97}">
      <dsp:nvSpPr>
        <dsp:cNvPr id="0" name=""/>
        <dsp:cNvSpPr/>
      </dsp:nvSpPr>
      <dsp:spPr>
        <a:xfrm>
          <a:off x="0" y="108872"/>
          <a:ext cx="10756347" cy="58441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dirty="0"/>
            <a:t>Top activities you should update frequently: </a:t>
          </a:r>
        </a:p>
      </dsp:txBody>
      <dsp:txXfrm>
        <a:off x="28529" y="137401"/>
        <a:ext cx="10699289" cy="527357"/>
      </dsp:txXfrm>
    </dsp:sp>
    <dsp:sp modelId="{A296BD68-D567-4433-8FE6-7CBCD3CFA4D9}">
      <dsp:nvSpPr>
        <dsp:cNvPr id="0" name=""/>
        <dsp:cNvSpPr/>
      </dsp:nvSpPr>
      <dsp:spPr>
        <a:xfrm>
          <a:off x="0" y="693287"/>
          <a:ext cx="10756347" cy="39123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1514" tIns="34290" rIns="192024" bIns="34290" numCol="1" spcCol="1270" anchor="t" anchorCtr="0">
          <a:noAutofit/>
        </a:bodyPr>
        <a:lstStyle/>
        <a:p>
          <a:pPr marL="228600" lvl="1" indent="-228600" algn="l" defTabSz="933450">
            <a:lnSpc>
              <a:spcPct val="90000"/>
            </a:lnSpc>
            <a:spcBef>
              <a:spcPct val="0"/>
            </a:spcBef>
            <a:spcAft>
              <a:spcPct val="20000"/>
            </a:spcAft>
            <a:buChar char="•"/>
          </a:pPr>
          <a:r>
            <a:rPr lang="en-US" sz="2100" kern="1200" dirty="0"/>
            <a:t>Update your current listings, homes, and apartments – use the ‘image’ update tool </a:t>
          </a:r>
        </a:p>
        <a:p>
          <a:pPr marL="228600" lvl="1" indent="-228600" algn="l" defTabSz="933450">
            <a:lnSpc>
              <a:spcPct val="90000"/>
            </a:lnSpc>
            <a:spcBef>
              <a:spcPct val="0"/>
            </a:spcBef>
            <a:spcAft>
              <a:spcPct val="20000"/>
            </a:spcAft>
            <a:buChar char="•"/>
          </a:pPr>
          <a:r>
            <a:rPr lang="en-US" sz="2100" kern="1200" dirty="0"/>
            <a:t>Update any open house events, networking, or gatherings – ‘event updates’</a:t>
          </a:r>
        </a:p>
        <a:p>
          <a:pPr marL="228600" lvl="1" indent="-228600" algn="l" defTabSz="933450">
            <a:lnSpc>
              <a:spcPct val="90000"/>
            </a:lnSpc>
            <a:spcBef>
              <a:spcPct val="0"/>
            </a:spcBef>
            <a:spcAft>
              <a:spcPct val="20000"/>
            </a:spcAft>
            <a:buChar char="•"/>
          </a:pPr>
          <a:r>
            <a:rPr lang="en-US" sz="2100" kern="1200" dirty="0"/>
            <a:t>Update your services and staff profiles/offerings </a:t>
          </a:r>
        </a:p>
        <a:p>
          <a:pPr marL="228600" lvl="1" indent="-228600" algn="l" defTabSz="933450">
            <a:lnSpc>
              <a:spcPct val="90000"/>
            </a:lnSpc>
            <a:spcBef>
              <a:spcPct val="0"/>
            </a:spcBef>
            <a:spcAft>
              <a:spcPct val="20000"/>
            </a:spcAft>
            <a:buChar char="•"/>
          </a:pPr>
          <a:r>
            <a:rPr lang="en-US" sz="2100" kern="1200" dirty="0"/>
            <a:t>Read &amp; respond to reviews [positive and negative] </a:t>
          </a:r>
        </a:p>
        <a:p>
          <a:pPr marL="228600" lvl="1" indent="-228600" algn="l" defTabSz="933450">
            <a:lnSpc>
              <a:spcPct val="90000"/>
            </a:lnSpc>
            <a:spcBef>
              <a:spcPct val="0"/>
            </a:spcBef>
            <a:spcAft>
              <a:spcPct val="20000"/>
            </a:spcAft>
            <a:buChar char="•"/>
          </a:pPr>
          <a:r>
            <a:rPr lang="en-US" sz="2100" kern="1200" dirty="0"/>
            <a:t>Always ask for reviews – share review link[s] </a:t>
          </a:r>
        </a:p>
        <a:p>
          <a:pPr marL="228600" lvl="1" indent="-228600" algn="l" defTabSz="933450">
            <a:lnSpc>
              <a:spcPct val="90000"/>
            </a:lnSpc>
            <a:spcBef>
              <a:spcPct val="0"/>
            </a:spcBef>
            <a:spcAft>
              <a:spcPct val="20000"/>
            </a:spcAft>
            <a:buChar char="•"/>
          </a:pPr>
          <a:r>
            <a:rPr lang="en-US" sz="2100" kern="1200" dirty="0"/>
            <a:t>Share updates from blogs or other crafted material [PDFs, images, video, links, etc.] to ‘updates’</a:t>
          </a:r>
        </a:p>
        <a:p>
          <a:pPr marL="228600" lvl="1" indent="-228600" algn="l" defTabSz="933450">
            <a:lnSpc>
              <a:spcPct val="90000"/>
            </a:lnSpc>
            <a:spcBef>
              <a:spcPct val="0"/>
            </a:spcBef>
            <a:spcAft>
              <a:spcPct val="20000"/>
            </a:spcAft>
            <a:buChar char="•"/>
          </a:pPr>
          <a:r>
            <a:rPr lang="en-US" sz="2100" kern="1200" dirty="0"/>
            <a:t>Update and post “offers” – may or may not be used with housing/apartments </a:t>
          </a:r>
        </a:p>
        <a:p>
          <a:pPr marL="228600" lvl="1" indent="-228600" algn="l" defTabSz="933450">
            <a:lnSpc>
              <a:spcPct val="90000"/>
            </a:lnSpc>
            <a:spcBef>
              <a:spcPct val="0"/>
            </a:spcBef>
            <a:spcAft>
              <a:spcPct val="20000"/>
            </a:spcAft>
            <a:buChar char="•"/>
          </a:pPr>
          <a:r>
            <a:rPr lang="en-US" sz="2100" kern="1200" dirty="0"/>
            <a:t>MONTHLY – </a:t>
          </a:r>
        </a:p>
        <a:p>
          <a:pPr marL="457200" lvl="2" indent="-228600" algn="l" defTabSz="933450">
            <a:lnSpc>
              <a:spcPct val="90000"/>
            </a:lnSpc>
            <a:spcBef>
              <a:spcPct val="0"/>
            </a:spcBef>
            <a:spcAft>
              <a:spcPct val="20000"/>
            </a:spcAft>
            <a:buChar char="•"/>
          </a:pPr>
          <a:r>
            <a:rPr lang="en-US" sz="2100" kern="1200" dirty="0"/>
            <a:t>Review your monthly performance </a:t>
          </a:r>
        </a:p>
      </dsp:txBody>
      <dsp:txXfrm>
        <a:off x="0" y="693287"/>
        <a:ext cx="10756347" cy="3912300"/>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42643C44-0A05-DB15-E1FA-5CB3F6793DF8}"/>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F0671D43-42BD-1512-89F4-037873101CD6}"/>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3D148183-74C2-4D33-9595-91F87028A89F}" type="datetimeFigureOut">
              <a:rPr lang="en-US" smtClean="0"/>
              <a:t>5/13/2024</a:t>
            </a:fld>
            <a:endParaRPr lang="en-US" dirty="0"/>
          </a:p>
        </p:txBody>
      </p:sp>
      <p:sp>
        <p:nvSpPr>
          <p:cNvPr id="4" name="Footer Placeholder 3">
            <a:extLst>
              <a:ext uri="{FF2B5EF4-FFF2-40B4-BE49-F238E27FC236}">
                <a16:creationId xmlns:a16="http://schemas.microsoft.com/office/drawing/2014/main" id="{6C8191B5-6711-2D76-6364-134AAE7BD2F6}"/>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US" dirty="0"/>
              <a:t>Searchology, Inc. </a:t>
            </a:r>
          </a:p>
        </p:txBody>
      </p:sp>
      <p:sp>
        <p:nvSpPr>
          <p:cNvPr id="5" name="Slide Number Placeholder 4">
            <a:extLst>
              <a:ext uri="{FF2B5EF4-FFF2-40B4-BE49-F238E27FC236}">
                <a16:creationId xmlns:a16="http://schemas.microsoft.com/office/drawing/2014/main" id="{B62287E4-DAC0-7398-DA6E-88479373ACD3}"/>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08D0DBF7-2755-4E78-9459-4013EFE42C1A}" type="slidenum">
              <a:rPr lang="en-US" smtClean="0"/>
              <a:t>‹#›</a:t>
            </a:fld>
            <a:endParaRPr lang="en-US" dirty="0"/>
          </a:p>
        </p:txBody>
      </p:sp>
    </p:spTree>
    <p:extLst>
      <p:ext uri="{BB962C8B-B14F-4D97-AF65-F5344CB8AC3E}">
        <p14:creationId xmlns:p14="http://schemas.microsoft.com/office/powerpoint/2010/main" val="1682396477"/>
      </p:ext>
    </p:extLst>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EA28068-AFBD-4979-B752-9EB6F90B1386}" type="datetimeFigureOut">
              <a:rPr lang="en-US" smtClean="0"/>
              <a:t>5/13/2024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en-US" dirty="0"/>
              <a:t>Searchology, Inc. </a:t>
            </a: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5939589-3E79-4C82-AA4A-FE78234FAA59}" type="slidenum">
              <a:rPr lang="en-US" smtClean="0"/>
              <a:t>‹#›</a:t>
            </a:fld>
            <a:endParaRPr lang="en-US" dirty="0"/>
          </a:p>
        </p:txBody>
      </p:sp>
    </p:spTree>
    <p:extLst>
      <p:ext uri="{BB962C8B-B14F-4D97-AF65-F5344CB8AC3E}">
        <p14:creationId xmlns:p14="http://schemas.microsoft.com/office/powerpoint/2010/main" val="2194968962"/>
      </p:ext>
    </p:extLst>
  </p:cSld>
  <p:clrMap bg1="lt1" tx1="dk1" bg2="lt2" tx2="dk2" accent1="accent1" accent2="accent2" accent3="accent3" accent4="accent4" accent5="accent5" accent6="accent6" hlink="hlink" folHlink="folHlink"/>
  <p:hf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640AAD-80AF-40E7-BE3F-43D32FC68ED4}"/>
              </a:ext>
            </a:extLst>
          </p:cNvPr>
          <p:cNvSpPr>
            <a:spLocks noGrp="1"/>
          </p:cNvSpPr>
          <p:nvPr>
            <p:ph type="ctrTitle"/>
          </p:nvPr>
        </p:nvSpPr>
        <p:spPr>
          <a:xfrm>
            <a:off x="1524000" y="1122363"/>
            <a:ext cx="9144000" cy="2387600"/>
          </a:xfrm>
        </p:spPr>
        <p:txBody>
          <a:bodyPr anchor="b"/>
          <a:lstStyle>
            <a:lvl1pPr algn="l">
              <a:defRPr sz="6000" b="1" i="0" cap="all" baseline="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EC80FBD9-0977-4B2B-9318-30774BB0947C}"/>
              </a:ext>
            </a:extLst>
          </p:cNvPr>
          <p:cNvSpPr>
            <a:spLocks noGrp="1"/>
          </p:cNvSpPr>
          <p:nvPr>
            <p:ph type="subTitle" idx="1"/>
          </p:nvPr>
        </p:nvSpPr>
        <p:spPr>
          <a:xfrm>
            <a:off x="1524000" y="3602038"/>
            <a:ext cx="9144000" cy="1655762"/>
          </a:xfr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cxnSp>
        <p:nvCxnSpPr>
          <p:cNvPr id="11" name="Straight Connector 10">
            <a:extLst>
              <a:ext uri="{FF2B5EF4-FFF2-40B4-BE49-F238E27FC236}">
                <a16:creationId xmlns:a16="http://schemas.microsoft.com/office/drawing/2014/main" id="{D1B787A8-0D67-4B7E-9B48-86BD906AB6B5}"/>
              </a:ext>
            </a:extLst>
          </p:cNvPr>
          <p:cNvCxnSpPr>
            <a:cxnSpLocks/>
          </p:cNvCxnSpPr>
          <p:nvPr/>
        </p:nvCxnSpPr>
        <p:spPr>
          <a:xfrm>
            <a:off x="715890" y="1114050"/>
            <a:ext cx="0" cy="5735637"/>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997802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le 2 Slide">
    <p:bg>
      <p:bgPr>
        <a:gradFill>
          <a:gsLst>
            <a:gs pos="100000">
              <a:schemeClr val="accent4"/>
            </a:gs>
            <a:gs pos="0">
              <a:schemeClr val="accent2"/>
            </a:gs>
          </a:gsLst>
          <a:lin ang="27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640AAD-80AF-40E7-BE3F-43D32FC68ED4}"/>
              </a:ext>
            </a:extLst>
          </p:cNvPr>
          <p:cNvSpPr>
            <a:spLocks noGrp="1"/>
          </p:cNvSpPr>
          <p:nvPr>
            <p:ph type="ctrTitle"/>
          </p:nvPr>
        </p:nvSpPr>
        <p:spPr>
          <a:xfrm>
            <a:off x="1298448" y="594360"/>
            <a:ext cx="6272784" cy="2843784"/>
          </a:xfrm>
        </p:spPr>
        <p:txBody>
          <a:bodyPr anchor="b"/>
          <a:lstStyle>
            <a:lvl1pPr algn="l">
              <a:defRPr sz="5400" b="1" i="0" cap="all" baseline="0">
                <a:solidFill>
                  <a:schemeClr val="bg1"/>
                </a:solidFill>
              </a:defRPr>
            </a:lvl1pPr>
          </a:lstStyle>
          <a:p>
            <a:r>
              <a:rPr lang="en-US"/>
              <a:t>Click to edit Master title style</a:t>
            </a:r>
            <a:endParaRPr lang="en-US" dirty="0"/>
          </a:p>
        </p:txBody>
      </p:sp>
      <p:sp>
        <p:nvSpPr>
          <p:cNvPr id="3" name="Subtitle 2">
            <a:extLst>
              <a:ext uri="{FF2B5EF4-FFF2-40B4-BE49-F238E27FC236}">
                <a16:creationId xmlns:a16="http://schemas.microsoft.com/office/drawing/2014/main" id="{EC80FBD9-0977-4B2B-9318-30774BB0947C}"/>
              </a:ext>
            </a:extLst>
          </p:cNvPr>
          <p:cNvSpPr>
            <a:spLocks noGrp="1"/>
          </p:cNvSpPr>
          <p:nvPr>
            <p:ph type="subTitle" idx="1"/>
          </p:nvPr>
        </p:nvSpPr>
        <p:spPr>
          <a:xfrm>
            <a:off x="5641848" y="4700016"/>
            <a:ext cx="5093208" cy="1197864"/>
          </a:xfrm>
        </p:spPr>
        <p:txBody>
          <a:bodyPr>
            <a:normAutofit/>
          </a:bodyPr>
          <a:lstStyle>
            <a:lvl1pPr marL="0" indent="0" algn="r">
              <a:buNone/>
              <a:defRPr sz="20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cxnSp>
        <p:nvCxnSpPr>
          <p:cNvPr id="9" name="Straight Connector 8">
            <a:extLst>
              <a:ext uri="{FF2B5EF4-FFF2-40B4-BE49-F238E27FC236}">
                <a16:creationId xmlns:a16="http://schemas.microsoft.com/office/drawing/2014/main" id="{8E825845-66DD-4B77-A729-CD97D156FE6C}"/>
              </a:ext>
            </a:extLst>
          </p:cNvPr>
          <p:cNvCxnSpPr>
            <a:cxnSpLocks/>
          </p:cNvCxnSpPr>
          <p:nvPr userDrawn="1"/>
        </p:nvCxnSpPr>
        <p:spPr>
          <a:xfrm>
            <a:off x="1301262" y="3496322"/>
            <a:ext cx="0" cy="3352800"/>
          </a:xfrm>
          <a:prstGeom prst="line">
            <a:avLst/>
          </a:prstGeom>
          <a:ln w="25400" cap="sq">
            <a:solidFill>
              <a:schemeClr val="bg1"/>
            </a:solidFill>
            <a:bevel/>
          </a:ln>
        </p:spPr>
        <p:style>
          <a:lnRef idx="1">
            <a:schemeClr val="accent1"/>
          </a:lnRef>
          <a:fillRef idx="0">
            <a:schemeClr val="accent1"/>
          </a:fillRef>
          <a:effectRef idx="0">
            <a:schemeClr val="accent1"/>
          </a:effectRef>
          <a:fontRef idx="minor">
            <a:schemeClr val="tx1"/>
          </a:fontRef>
        </p:style>
      </p:cxnSp>
      <p:sp>
        <p:nvSpPr>
          <p:cNvPr id="19" name="Graphic 12">
            <a:extLst>
              <a:ext uri="{FF2B5EF4-FFF2-40B4-BE49-F238E27FC236}">
                <a16:creationId xmlns:a16="http://schemas.microsoft.com/office/drawing/2014/main" id="{818B4386-1FCF-4ACE-BE25-AF9CC5E2256F}"/>
              </a:ext>
            </a:extLst>
          </p:cNvPr>
          <p:cNvSpPr/>
          <p:nvPr userDrawn="1"/>
        </p:nvSpPr>
        <p:spPr>
          <a:xfrm>
            <a:off x="8217780" y="2973840"/>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endParaRPr lang="en-US" dirty="0"/>
          </a:p>
        </p:txBody>
      </p:sp>
      <p:sp>
        <p:nvSpPr>
          <p:cNvPr id="21" name="Graphic 13">
            <a:extLst>
              <a:ext uri="{FF2B5EF4-FFF2-40B4-BE49-F238E27FC236}">
                <a16:creationId xmlns:a16="http://schemas.microsoft.com/office/drawing/2014/main" id="{19319560-50ED-4963-A2CF-74663239D426}"/>
              </a:ext>
            </a:extLst>
          </p:cNvPr>
          <p:cNvSpPr/>
          <p:nvPr userDrawn="1"/>
        </p:nvSpPr>
        <p:spPr>
          <a:xfrm>
            <a:off x="7859002" y="2744546"/>
            <a:ext cx="139038" cy="139038"/>
          </a:xfrm>
          <a:custGeom>
            <a:avLst/>
            <a:gdLst>
              <a:gd name="connsiteX0" fmla="*/ 129601 w 139038"/>
              <a:gd name="connsiteY0" fmla="*/ 60082 h 139038"/>
              <a:gd name="connsiteX1" fmla="*/ 78956 w 139038"/>
              <a:gd name="connsiteY1" fmla="*/ 60082 h 139038"/>
              <a:gd name="connsiteX2" fmla="*/ 78956 w 139038"/>
              <a:gd name="connsiteY2" fmla="*/ 9437 h 139038"/>
              <a:gd name="connsiteX3" fmla="*/ 69519 w 139038"/>
              <a:gd name="connsiteY3" fmla="*/ 0 h 139038"/>
              <a:gd name="connsiteX4" fmla="*/ 60082 w 139038"/>
              <a:gd name="connsiteY4" fmla="*/ 9437 h 139038"/>
              <a:gd name="connsiteX5" fmla="*/ 60082 w 139038"/>
              <a:gd name="connsiteY5" fmla="*/ 60082 h 139038"/>
              <a:gd name="connsiteX6" fmla="*/ 9437 w 139038"/>
              <a:gd name="connsiteY6" fmla="*/ 60082 h 139038"/>
              <a:gd name="connsiteX7" fmla="*/ 0 w 139038"/>
              <a:gd name="connsiteY7" fmla="*/ 69519 h 139038"/>
              <a:gd name="connsiteX8" fmla="*/ 9437 w 139038"/>
              <a:gd name="connsiteY8" fmla="*/ 78956 h 139038"/>
              <a:gd name="connsiteX9" fmla="*/ 60082 w 139038"/>
              <a:gd name="connsiteY9" fmla="*/ 78956 h 139038"/>
              <a:gd name="connsiteX10" fmla="*/ 60082 w 139038"/>
              <a:gd name="connsiteY10" fmla="*/ 129601 h 139038"/>
              <a:gd name="connsiteX11" fmla="*/ 69519 w 139038"/>
              <a:gd name="connsiteY11" fmla="*/ 139038 h 139038"/>
              <a:gd name="connsiteX12" fmla="*/ 78956 w 139038"/>
              <a:gd name="connsiteY12" fmla="*/ 129601 h 139038"/>
              <a:gd name="connsiteX13" fmla="*/ 78956 w 139038"/>
              <a:gd name="connsiteY13" fmla="*/ 78956 h 139038"/>
              <a:gd name="connsiteX14" fmla="*/ 129601 w 139038"/>
              <a:gd name="connsiteY14" fmla="*/ 78956 h 139038"/>
              <a:gd name="connsiteX15" fmla="*/ 139038 w 139038"/>
              <a:gd name="connsiteY15" fmla="*/ 69519 h 139038"/>
              <a:gd name="connsiteX16" fmla="*/ 129601 w 139038"/>
              <a:gd name="connsiteY16" fmla="*/ 60082 h 139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8" h="139038">
                <a:moveTo>
                  <a:pt x="129601" y="60082"/>
                </a:moveTo>
                <a:lnTo>
                  <a:pt x="78956" y="60082"/>
                </a:lnTo>
                <a:lnTo>
                  <a:pt x="78956" y="9437"/>
                </a:lnTo>
                <a:cubicBezTo>
                  <a:pt x="78956" y="4225"/>
                  <a:pt x="74731" y="0"/>
                  <a:pt x="69519" y="0"/>
                </a:cubicBezTo>
                <a:cubicBezTo>
                  <a:pt x="64307" y="0"/>
                  <a:pt x="60082" y="4225"/>
                  <a:pt x="60082" y="9437"/>
                </a:cubicBezTo>
                <a:lnTo>
                  <a:pt x="60082" y="60082"/>
                </a:lnTo>
                <a:lnTo>
                  <a:pt x="9437" y="60082"/>
                </a:lnTo>
                <a:cubicBezTo>
                  <a:pt x="4225" y="60082"/>
                  <a:pt x="0" y="64307"/>
                  <a:pt x="0" y="69519"/>
                </a:cubicBezTo>
                <a:cubicBezTo>
                  <a:pt x="0" y="74731"/>
                  <a:pt x="4225" y="78956"/>
                  <a:pt x="9437" y="78956"/>
                </a:cubicBezTo>
                <a:lnTo>
                  <a:pt x="60082" y="78956"/>
                </a:lnTo>
                <a:lnTo>
                  <a:pt x="60082" y="129601"/>
                </a:lnTo>
                <a:cubicBezTo>
                  <a:pt x="60082" y="134813"/>
                  <a:pt x="64307" y="139038"/>
                  <a:pt x="69519" y="139038"/>
                </a:cubicBezTo>
                <a:cubicBezTo>
                  <a:pt x="74731" y="139038"/>
                  <a:pt x="78956" y="134813"/>
                  <a:pt x="78956" y="129601"/>
                </a:cubicBezTo>
                <a:lnTo>
                  <a:pt x="78956" y="78956"/>
                </a:lnTo>
                <a:lnTo>
                  <a:pt x="129601" y="78956"/>
                </a:lnTo>
                <a:cubicBezTo>
                  <a:pt x="134813" y="78956"/>
                  <a:pt x="139038" y="74731"/>
                  <a:pt x="139038" y="69519"/>
                </a:cubicBezTo>
                <a:cubicBezTo>
                  <a:pt x="139038" y="64307"/>
                  <a:pt x="134813" y="60082"/>
                  <a:pt x="129601" y="60082"/>
                </a:cubicBezTo>
                <a:close/>
              </a:path>
            </a:pathLst>
          </a:custGeom>
          <a:solidFill>
            <a:schemeClr val="bg1"/>
          </a:solidFill>
          <a:ln w="603" cap="flat">
            <a:noFill/>
            <a:prstDash val="solid"/>
            <a:miter/>
          </a:ln>
        </p:spPr>
        <p:txBody>
          <a:bodyPr rtlCol="0" anchor="ctr"/>
          <a:lstStyle/>
          <a:p>
            <a:endParaRPr lang="en-US" dirty="0"/>
          </a:p>
        </p:txBody>
      </p:sp>
      <p:sp>
        <p:nvSpPr>
          <p:cNvPr id="23" name="Graphic 15">
            <a:extLst>
              <a:ext uri="{FF2B5EF4-FFF2-40B4-BE49-F238E27FC236}">
                <a16:creationId xmlns:a16="http://schemas.microsoft.com/office/drawing/2014/main" id="{E5ABBDAD-943D-48F3-9C80-B29C48966C79}"/>
              </a:ext>
            </a:extLst>
          </p:cNvPr>
          <p:cNvSpPr/>
          <p:nvPr userDrawn="1"/>
        </p:nvSpPr>
        <p:spPr>
          <a:xfrm>
            <a:off x="7843462" y="3198265"/>
            <a:ext cx="127713" cy="127713"/>
          </a:xfrm>
          <a:custGeom>
            <a:avLst/>
            <a:gdLst>
              <a:gd name="connsiteX0" fmla="*/ 63857 w 127713"/>
              <a:gd name="connsiteY0" fmla="*/ 18874 h 127713"/>
              <a:gd name="connsiteX1" fmla="*/ 108839 w 127713"/>
              <a:gd name="connsiteY1" fmla="*/ 63857 h 127713"/>
              <a:gd name="connsiteX2" fmla="*/ 63857 w 127713"/>
              <a:gd name="connsiteY2" fmla="*/ 108839 h 127713"/>
              <a:gd name="connsiteX3" fmla="*/ 18874 w 127713"/>
              <a:gd name="connsiteY3" fmla="*/ 63857 h 127713"/>
              <a:gd name="connsiteX4" fmla="*/ 63857 w 127713"/>
              <a:gd name="connsiteY4" fmla="*/ 18874 h 127713"/>
              <a:gd name="connsiteX5" fmla="*/ 63857 w 127713"/>
              <a:gd name="connsiteY5" fmla="*/ 0 h 127713"/>
              <a:gd name="connsiteX6" fmla="*/ 0 w 127713"/>
              <a:gd name="connsiteY6" fmla="*/ 63857 h 127713"/>
              <a:gd name="connsiteX7" fmla="*/ 63857 w 127713"/>
              <a:gd name="connsiteY7" fmla="*/ 127713 h 127713"/>
              <a:gd name="connsiteX8" fmla="*/ 127713 w 127713"/>
              <a:gd name="connsiteY8" fmla="*/ 63857 h 127713"/>
              <a:gd name="connsiteX9" fmla="*/ 63857 w 127713"/>
              <a:gd name="connsiteY9" fmla="*/ 0 h 127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3" h="127713">
                <a:moveTo>
                  <a:pt x="63857" y="18874"/>
                </a:moveTo>
                <a:cubicBezTo>
                  <a:pt x="88700" y="18874"/>
                  <a:pt x="108839" y="39013"/>
                  <a:pt x="108839" y="63857"/>
                </a:cubicBezTo>
                <a:cubicBezTo>
                  <a:pt x="108839" y="88700"/>
                  <a:pt x="88700" y="108839"/>
                  <a:pt x="63857" y="108839"/>
                </a:cubicBezTo>
                <a:cubicBezTo>
                  <a:pt x="39013" y="108839"/>
                  <a:pt x="18874" y="88700"/>
                  <a:pt x="18874" y="63857"/>
                </a:cubicBezTo>
                <a:cubicBezTo>
                  <a:pt x="18898" y="39023"/>
                  <a:pt x="39023" y="18898"/>
                  <a:pt x="63857" y="18874"/>
                </a:cubicBezTo>
                <a:moveTo>
                  <a:pt x="63857" y="0"/>
                </a:moveTo>
                <a:cubicBezTo>
                  <a:pt x="28590" y="0"/>
                  <a:pt x="0" y="28590"/>
                  <a:pt x="0" y="63857"/>
                </a:cubicBezTo>
                <a:cubicBezTo>
                  <a:pt x="0" y="99124"/>
                  <a:pt x="28590" y="127713"/>
                  <a:pt x="63857" y="127713"/>
                </a:cubicBezTo>
                <a:cubicBezTo>
                  <a:pt x="99124" y="127713"/>
                  <a:pt x="127713" y="99124"/>
                  <a:pt x="127713" y="63857"/>
                </a:cubicBezTo>
                <a:cubicBezTo>
                  <a:pt x="127713" y="28590"/>
                  <a:pt x="99124" y="0"/>
                  <a:pt x="63857" y="0"/>
                </a:cubicBezTo>
                <a:close/>
              </a:path>
            </a:pathLst>
          </a:custGeom>
          <a:solidFill>
            <a:schemeClr val="bg1"/>
          </a:solidFill>
          <a:ln w="610" cap="flat">
            <a:noFill/>
            <a:prstDash val="solid"/>
            <a:miter/>
          </a:ln>
        </p:spPr>
        <p:txBody>
          <a:bodyPr rtlCol="0" anchor="ctr"/>
          <a:lstStyle/>
          <a:p>
            <a:endParaRPr lang="en-US" dirty="0"/>
          </a:p>
        </p:txBody>
      </p:sp>
    </p:spTree>
    <p:extLst>
      <p:ext uri="{BB962C8B-B14F-4D97-AF65-F5344CB8AC3E}">
        <p14:creationId xmlns:p14="http://schemas.microsoft.com/office/powerpoint/2010/main" val="21379060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Title Only">
    <p:bg>
      <p:bgPr>
        <a:gradFill>
          <a:gsLst>
            <a:gs pos="100000">
              <a:schemeClr val="accent4"/>
            </a:gs>
            <a:gs pos="0">
              <a:schemeClr val="accent2"/>
            </a:gs>
          </a:gsLst>
          <a:lin ang="8100000" scaled="1"/>
        </a:gradFill>
        <a:effectLst/>
      </p:bgPr>
    </p:bg>
    <p:spTree>
      <p:nvGrpSpPr>
        <p:cNvPr id="1" name=""/>
        <p:cNvGrpSpPr/>
        <p:nvPr/>
      </p:nvGrpSpPr>
      <p:grpSpPr>
        <a:xfrm>
          <a:off x="0" y="0"/>
          <a:ext cx="0" cy="0"/>
          <a:chOff x="0" y="0"/>
          <a:chExt cx="0" cy="0"/>
        </a:xfrm>
      </p:grpSpPr>
      <p:sp>
        <p:nvSpPr>
          <p:cNvPr id="19" name="Picture Placeholder 18">
            <a:extLst>
              <a:ext uri="{FF2B5EF4-FFF2-40B4-BE49-F238E27FC236}">
                <a16:creationId xmlns:a16="http://schemas.microsoft.com/office/drawing/2014/main" id="{34120D15-E48C-4FBE-BB95-24DB36D9F458}"/>
              </a:ext>
            </a:extLst>
          </p:cNvPr>
          <p:cNvSpPr>
            <a:spLocks noGrp="1"/>
          </p:cNvSpPr>
          <p:nvPr>
            <p:ph type="pic" sz="quarter" idx="14"/>
          </p:nvPr>
        </p:nvSpPr>
        <p:spPr>
          <a:xfrm>
            <a:off x="1366432" y="2530058"/>
            <a:ext cx="3707972" cy="3707971"/>
          </a:xfrm>
          <a:custGeom>
            <a:avLst/>
            <a:gdLst>
              <a:gd name="connsiteX0" fmla="*/ 1853986 w 3707972"/>
              <a:gd name="connsiteY0" fmla="*/ 0 h 3707971"/>
              <a:gd name="connsiteX1" fmla="*/ 3707972 w 3707972"/>
              <a:gd name="connsiteY1" fmla="*/ 1853986 h 3707971"/>
              <a:gd name="connsiteX2" fmla="*/ 2043545 w 3707972"/>
              <a:gd name="connsiteY2" fmla="*/ 3698400 h 3707971"/>
              <a:gd name="connsiteX3" fmla="*/ 1854006 w 3707972"/>
              <a:gd name="connsiteY3" fmla="*/ 3707971 h 3707971"/>
              <a:gd name="connsiteX4" fmla="*/ 1853966 w 3707972"/>
              <a:gd name="connsiteY4" fmla="*/ 3707971 h 3707971"/>
              <a:gd name="connsiteX5" fmla="*/ 1664427 w 3707972"/>
              <a:gd name="connsiteY5" fmla="*/ 3698400 h 3707971"/>
              <a:gd name="connsiteX6" fmla="*/ 0 w 3707972"/>
              <a:gd name="connsiteY6" fmla="*/ 1853986 h 3707971"/>
              <a:gd name="connsiteX7" fmla="*/ 1853986 w 3707972"/>
              <a:gd name="connsiteY7" fmla="*/ 0 h 37079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707972" h="3707971">
                <a:moveTo>
                  <a:pt x="1853986" y="0"/>
                </a:moveTo>
                <a:cubicBezTo>
                  <a:pt x="2877914" y="0"/>
                  <a:pt x="3707972" y="830058"/>
                  <a:pt x="3707972" y="1853986"/>
                </a:cubicBezTo>
                <a:cubicBezTo>
                  <a:pt x="3707972" y="2813919"/>
                  <a:pt x="2978429" y="3603458"/>
                  <a:pt x="2043545" y="3698400"/>
                </a:cubicBezTo>
                <a:lnTo>
                  <a:pt x="1854006" y="3707971"/>
                </a:lnTo>
                <a:lnTo>
                  <a:pt x="1853966" y="3707971"/>
                </a:lnTo>
                <a:lnTo>
                  <a:pt x="1664427" y="3698400"/>
                </a:lnTo>
                <a:cubicBezTo>
                  <a:pt x="729543" y="3603458"/>
                  <a:pt x="0" y="2813919"/>
                  <a:pt x="0" y="1853986"/>
                </a:cubicBezTo>
                <a:cubicBezTo>
                  <a:pt x="0" y="830058"/>
                  <a:pt x="830058" y="0"/>
                  <a:pt x="1853986" y="0"/>
                </a:cubicBezTo>
                <a:close/>
              </a:path>
            </a:pathLst>
          </a:custGeom>
        </p:spPr>
        <p:txBody>
          <a:bodyPr wrap="square" anchor="ctr">
            <a:noAutofit/>
          </a:bodyPr>
          <a:lstStyle>
            <a:lvl1pPr algn="ctr">
              <a:buNone/>
              <a:defRPr sz="1600" b="1">
                <a:solidFill>
                  <a:schemeClr val="bg1"/>
                </a:solidFill>
              </a:defRPr>
            </a:lvl1pPr>
          </a:lstStyle>
          <a:p>
            <a:r>
              <a:rPr lang="en-US" dirty="0"/>
              <a:t>Click icon to add picture</a:t>
            </a:r>
          </a:p>
        </p:txBody>
      </p:sp>
      <p:sp>
        <p:nvSpPr>
          <p:cNvPr id="2" name="Title 1">
            <a:extLst>
              <a:ext uri="{FF2B5EF4-FFF2-40B4-BE49-F238E27FC236}">
                <a16:creationId xmlns:a16="http://schemas.microsoft.com/office/drawing/2014/main" id="{E969F227-D21C-48B3-828A-6BFA9585E82F}"/>
              </a:ext>
            </a:extLst>
          </p:cNvPr>
          <p:cNvSpPr>
            <a:spLocks noGrp="1"/>
          </p:cNvSpPr>
          <p:nvPr>
            <p:ph type="title" hasCustomPrompt="1"/>
          </p:nvPr>
        </p:nvSpPr>
        <p:spPr>
          <a:xfrm>
            <a:off x="5202936" y="585216"/>
            <a:ext cx="5833872" cy="2276856"/>
          </a:xfrm>
        </p:spPr>
        <p:txBody>
          <a:bodyPr anchor="b"/>
          <a:lstStyle>
            <a:lvl1pPr algn="r">
              <a:defRPr sz="6000" b="1" cap="all" spc="400" baseline="0">
                <a:solidFill>
                  <a:schemeClr val="bg1"/>
                </a:solidFill>
              </a:defRPr>
            </a:lvl1pPr>
          </a:lstStyle>
          <a:p>
            <a:r>
              <a:rPr lang="en-US" dirty="0"/>
              <a:t>Title</a:t>
            </a:r>
          </a:p>
        </p:txBody>
      </p:sp>
      <p:sp>
        <p:nvSpPr>
          <p:cNvPr id="3" name="Date Placeholder 2">
            <a:extLst>
              <a:ext uri="{FF2B5EF4-FFF2-40B4-BE49-F238E27FC236}">
                <a16:creationId xmlns:a16="http://schemas.microsoft.com/office/drawing/2014/main" id="{8DF1DFFF-E5C5-43DF-B71C-7270DB97372C}"/>
              </a:ext>
            </a:extLst>
          </p:cNvPr>
          <p:cNvSpPr>
            <a:spLocks noGrp="1"/>
          </p:cNvSpPr>
          <p:nvPr>
            <p:ph type="dt" sz="half" idx="10"/>
          </p:nvPr>
        </p:nvSpPr>
        <p:spPr>
          <a:xfrm>
            <a:off x="658368" y="201168"/>
            <a:ext cx="2743200" cy="365125"/>
          </a:xfrm>
        </p:spPr>
        <p:txBody>
          <a:bodyPr/>
          <a:lstStyle>
            <a:lvl1pPr>
              <a:defRPr>
                <a:solidFill>
                  <a:schemeClr val="bg1"/>
                </a:solidFill>
              </a:defRPr>
            </a:lvl1pPr>
          </a:lstStyle>
          <a:p>
            <a:r>
              <a:rPr lang="en-US" dirty="0"/>
              <a:t>Searchology.biz</a:t>
            </a:r>
          </a:p>
        </p:txBody>
      </p:sp>
      <p:sp>
        <p:nvSpPr>
          <p:cNvPr id="4" name="Footer Placeholder 3">
            <a:extLst>
              <a:ext uri="{FF2B5EF4-FFF2-40B4-BE49-F238E27FC236}">
                <a16:creationId xmlns:a16="http://schemas.microsoft.com/office/drawing/2014/main" id="{7EBC03C0-6EB7-4633-967C-12C35768BB58}"/>
              </a:ext>
            </a:extLst>
          </p:cNvPr>
          <p:cNvSpPr>
            <a:spLocks noGrp="1"/>
          </p:cNvSpPr>
          <p:nvPr>
            <p:ph type="ftr" sz="quarter" idx="11"/>
          </p:nvPr>
        </p:nvSpPr>
        <p:spPr>
          <a:xfrm rot="16200000">
            <a:off x="-548640" y="1938528"/>
            <a:ext cx="2788920" cy="365125"/>
          </a:xfrm>
        </p:spPr>
        <p:txBody>
          <a:bodyPr/>
          <a:lstStyle>
            <a:lvl1pPr>
              <a:defRPr>
                <a:solidFill>
                  <a:schemeClr val="bg1"/>
                </a:solidFill>
              </a:defRPr>
            </a:lvl1pPr>
          </a:lstStyle>
          <a:p>
            <a:r>
              <a:rPr lang="en-US" dirty="0"/>
              <a:t>Searchology – google business</a:t>
            </a:r>
          </a:p>
        </p:txBody>
      </p:sp>
      <p:sp>
        <p:nvSpPr>
          <p:cNvPr id="5" name="Slide Number Placeholder 4">
            <a:extLst>
              <a:ext uri="{FF2B5EF4-FFF2-40B4-BE49-F238E27FC236}">
                <a16:creationId xmlns:a16="http://schemas.microsoft.com/office/drawing/2014/main" id="{30FF4306-91CD-4B7B-8A53-34BE8F997581}"/>
              </a:ext>
            </a:extLst>
          </p:cNvPr>
          <p:cNvSpPr>
            <a:spLocks noGrp="1"/>
          </p:cNvSpPr>
          <p:nvPr>
            <p:ph type="sldNum" sz="quarter" idx="12"/>
          </p:nvPr>
        </p:nvSpPr>
        <p:spPr>
          <a:xfrm>
            <a:off x="8610600" y="201168"/>
            <a:ext cx="2743200" cy="365125"/>
          </a:xfrm>
        </p:spPr>
        <p:txBody>
          <a:bodyPr/>
          <a:lstStyle>
            <a:lvl1pPr>
              <a:defRPr>
                <a:solidFill>
                  <a:schemeClr val="bg1"/>
                </a:solidFill>
              </a:defRPr>
            </a:lvl1pPr>
          </a:lstStyle>
          <a:p>
            <a:fld id="{D8DA9DAA-006C-4F4B-980E-E3DF019B24E2}" type="slidenum">
              <a:rPr lang="en-US" smtClean="0"/>
              <a:pPr/>
              <a:t>‹#›</a:t>
            </a:fld>
            <a:endParaRPr lang="en-US" dirty="0"/>
          </a:p>
        </p:txBody>
      </p:sp>
      <p:cxnSp>
        <p:nvCxnSpPr>
          <p:cNvPr id="14" name="Straight Connector 13">
            <a:extLst>
              <a:ext uri="{FF2B5EF4-FFF2-40B4-BE49-F238E27FC236}">
                <a16:creationId xmlns:a16="http://schemas.microsoft.com/office/drawing/2014/main" id="{13AE7F8D-AE68-4A83-BAB5-3A97D473CE3C}"/>
              </a:ext>
            </a:extLst>
          </p:cNvPr>
          <p:cNvCxnSpPr>
            <a:cxnSpLocks/>
          </p:cNvCxnSpPr>
          <p:nvPr userDrawn="1"/>
        </p:nvCxnSpPr>
        <p:spPr>
          <a:xfrm>
            <a:off x="856114" y="3503032"/>
            <a:ext cx="0" cy="3346090"/>
          </a:xfrm>
          <a:prstGeom prst="line">
            <a:avLst/>
          </a:prstGeom>
          <a:ln w="25400" cap="sq">
            <a:solidFill>
              <a:schemeClr val="bg1"/>
            </a:solidFill>
            <a:bevel/>
          </a:ln>
        </p:spPr>
        <p:style>
          <a:lnRef idx="1">
            <a:schemeClr val="accent1"/>
          </a:lnRef>
          <a:fillRef idx="0">
            <a:schemeClr val="accent1"/>
          </a:fillRef>
          <a:effectRef idx="0">
            <a:schemeClr val="accent1"/>
          </a:effectRef>
          <a:fontRef idx="minor">
            <a:schemeClr val="tx1"/>
          </a:fontRef>
        </p:style>
      </p:cxnSp>
      <p:sp>
        <p:nvSpPr>
          <p:cNvPr id="16" name="Text Placeholder 15">
            <a:extLst>
              <a:ext uri="{FF2B5EF4-FFF2-40B4-BE49-F238E27FC236}">
                <a16:creationId xmlns:a16="http://schemas.microsoft.com/office/drawing/2014/main" id="{A928810C-E773-43AE-A2A1-4073955CC8DA}"/>
              </a:ext>
            </a:extLst>
          </p:cNvPr>
          <p:cNvSpPr>
            <a:spLocks noGrp="1"/>
          </p:cNvSpPr>
          <p:nvPr>
            <p:ph type="body" sz="quarter" idx="13"/>
          </p:nvPr>
        </p:nvSpPr>
        <p:spPr>
          <a:xfrm>
            <a:off x="5202936" y="3127248"/>
            <a:ext cx="5833872" cy="3118104"/>
          </a:xfrm>
        </p:spPr>
        <p:txBody>
          <a:bodyPr/>
          <a:lstStyle>
            <a:lvl1pPr marL="0" indent="0" algn="r">
              <a:buNone/>
              <a:defRPr sz="1800">
                <a:solidFill>
                  <a:schemeClr val="bg1"/>
                </a:solidFill>
              </a:defRPr>
            </a:lvl1pPr>
          </a:lstStyle>
          <a:p>
            <a:pPr lvl="0"/>
            <a:r>
              <a:rPr lang="en-US"/>
              <a:t>Click to edit Master text styles</a:t>
            </a:r>
          </a:p>
        </p:txBody>
      </p:sp>
      <p:sp>
        <p:nvSpPr>
          <p:cNvPr id="11" name="Graphic 12">
            <a:extLst>
              <a:ext uri="{FF2B5EF4-FFF2-40B4-BE49-F238E27FC236}">
                <a16:creationId xmlns:a16="http://schemas.microsoft.com/office/drawing/2014/main" id="{EA1B6985-3E5A-40F4-9268-D4AB3BBF8C91}"/>
              </a:ext>
            </a:extLst>
          </p:cNvPr>
          <p:cNvSpPr/>
          <p:nvPr userDrawn="1"/>
        </p:nvSpPr>
        <p:spPr>
          <a:xfrm>
            <a:off x="4745394" y="2760277"/>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endParaRPr lang="en-US" dirty="0"/>
          </a:p>
        </p:txBody>
      </p:sp>
      <p:sp>
        <p:nvSpPr>
          <p:cNvPr id="13" name="Graphic 13">
            <a:extLst>
              <a:ext uri="{FF2B5EF4-FFF2-40B4-BE49-F238E27FC236}">
                <a16:creationId xmlns:a16="http://schemas.microsoft.com/office/drawing/2014/main" id="{338BC906-9D03-4280-85E8-21A81BC21D73}"/>
              </a:ext>
            </a:extLst>
          </p:cNvPr>
          <p:cNvSpPr/>
          <p:nvPr userDrawn="1"/>
        </p:nvSpPr>
        <p:spPr>
          <a:xfrm>
            <a:off x="4386614" y="2530982"/>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bg1"/>
          </a:solidFill>
          <a:ln w="603" cap="flat">
            <a:noFill/>
            <a:prstDash val="solid"/>
            <a:miter/>
          </a:ln>
        </p:spPr>
        <p:txBody>
          <a:bodyPr rtlCol="0" anchor="ctr"/>
          <a:lstStyle/>
          <a:p>
            <a:endParaRPr lang="en-US" dirty="0"/>
          </a:p>
        </p:txBody>
      </p:sp>
      <p:sp>
        <p:nvSpPr>
          <p:cNvPr id="17" name="Graphic 15">
            <a:extLst>
              <a:ext uri="{FF2B5EF4-FFF2-40B4-BE49-F238E27FC236}">
                <a16:creationId xmlns:a16="http://schemas.microsoft.com/office/drawing/2014/main" id="{C5C06D53-C9F6-47E8-BFE1-B8193A1AED8B}"/>
              </a:ext>
            </a:extLst>
          </p:cNvPr>
          <p:cNvSpPr/>
          <p:nvPr userDrawn="1"/>
        </p:nvSpPr>
        <p:spPr>
          <a:xfrm>
            <a:off x="1669987" y="6031572"/>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bg1"/>
          </a:solidFill>
          <a:ln w="610" cap="flat">
            <a:noFill/>
            <a:prstDash val="solid"/>
            <a:miter/>
          </a:ln>
        </p:spPr>
        <p:txBody>
          <a:bodyPr rtlCol="0" anchor="ctr"/>
          <a:lstStyle/>
          <a:p>
            <a:endParaRPr lang="en-US" dirty="0"/>
          </a:p>
        </p:txBody>
      </p:sp>
    </p:spTree>
    <p:extLst>
      <p:ext uri="{BB962C8B-B14F-4D97-AF65-F5344CB8AC3E}">
        <p14:creationId xmlns:p14="http://schemas.microsoft.com/office/powerpoint/2010/main" val="24907687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15" name="Picture Placeholder 14">
            <a:extLst>
              <a:ext uri="{FF2B5EF4-FFF2-40B4-BE49-F238E27FC236}">
                <a16:creationId xmlns:a16="http://schemas.microsoft.com/office/drawing/2014/main" id="{E62FC6D8-DD87-4B93-8491-43C84EE63FE2}"/>
              </a:ext>
            </a:extLst>
          </p:cNvPr>
          <p:cNvSpPr>
            <a:spLocks noGrp="1"/>
          </p:cNvSpPr>
          <p:nvPr>
            <p:ph type="pic" sz="quarter" idx="13"/>
          </p:nvPr>
        </p:nvSpPr>
        <p:spPr>
          <a:xfrm>
            <a:off x="7451965" y="1665520"/>
            <a:ext cx="4266960" cy="4266968"/>
          </a:xfrm>
          <a:custGeom>
            <a:avLst/>
            <a:gdLst>
              <a:gd name="connsiteX0" fmla="*/ 2133823 w 4266960"/>
              <a:gd name="connsiteY0" fmla="*/ 0 h 4266968"/>
              <a:gd name="connsiteX1" fmla="*/ 4256628 w 4266960"/>
              <a:gd name="connsiteY1" fmla="*/ 1915652 h 4266968"/>
              <a:gd name="connsiteX2" fmla="*/ 4266960 w 4266960"/>
              <a:gd name="connsiteY2" fmla="*/ 2120258 h 4266968"/>
              <a:gd name="connsiteX3" fmla="*/ 4266960 w 4266960"/>
              <a:gd name="connsiteY3" fmla="*/ 2147389 h 4266968"/>
              <a:gd name="connsiteX4" fmla="*/ 4256628 w 4266960"/>
              <a:gd name="connsiteY4" fmla="*/ 2351994 h 4266968"/>
              <a:gd name="connsiteX5" fmla="*/ 2351994 w 4266960"/>
              <a:gd name="connsiteY5" fmla="*/ 4256629 h 4266968"/>
              <a:gd name="connsiteX6" fmla="*/ 2147230 w 4266960"/>
              <a:gd name="connsiteY6" fmla="*/ 4266968 h 4266968"/>
              <a:gd name="connsiteX7" fmla="*/ 2120416 w 4266960"/>
              <a:gd name="connsiteY7" fmla="*/ 4266968 h 4266968"/>
              <a:gd name="connsiteX8" fmla="*/ 1915652 w 4266960"/>
              <a:gd name="connsiteY8" fmla="*/ 4256629 h 4266968"/>
              <a:gd name="connsiteX9" fmla="*/ 0 w 4266960"/>
              <a:gd name="connsiteY9" fmla="*/ 2133823 h 4266968"/>
              <a:gd name="connsiteX10" fmla="*/ 2133823 w 4266960"/>
              <a:gd name="connsiteY10" fmla="*/ 0 h 42669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266960" h="4266968">
                <a:moveTo>
                  <a:pt x="2133823" y="0"/>
                </a:moveTo>
                <a:cubicBezTo>
                  <a:pt x="3238644" y="0"/>
                  <a:pt x="4147355" y="839660"/>
                  <a:pt x="4256628" y="1915652"/>
                </a:cubicBezTo>
                <a:lnTo>
                  <a:pt x="4266960" y="2120258"/>
                </a:lnTo>
                <a:lnTo>
                  <a:pt x="4266960" y="2147389"/>
                </a:lnTo>
                <a:lnTo>
                  <a:pt x="4256628" y="2351994"/>
                </a:lnTo>
                <a:cubicBezTo>
                  <a:pt x="4154640" y="3356254"/>
                  <a:pt x="3356253" y="4154640"/>
                  <a:pt x="2351994" y="4256629"/>
                </a:cubicBezTo>
                <a:lnTo>
                  <a:pt x="2147230" y="4266968"/>
                </a:lnTo>
                <a:lnTo>
                  <a:pt x="2120416" y="4266968"/>
                </a:lnTo>
                <a:lnTo>
                  <a:pt x="1915652" y="4256629"/>
                </a:lnTo>
                <a:cubicBezTo>
                  <a:pt x="839660" y="4147356"/>
                  <a:pt x="0" y="3238645"/>
                  <a:pt x="0" y="2133823"/>
                </a:cubicBezTo>
                <a:cubicBezTo>
                  <a:pt x="0" y="955346"/>
                  <a:pt x="955346" y="0"/>
                  <a:pt x="2133823" y="0"/>
                </a:cubicBezTo>
                <a:close/>
              </a:path>
            </a:pathLst>
          </a:custGeom>
        </p:spPr>
        <p:txBody>
          <a:bodyPr wrap="square" anchor="ctr">
            <a:noAutofit/>
          </a:bodyPr>
          <a:lstStyle>
            <a:lvl1pPr algn="ctr">
              <a:buNone/>
              <a:defRPr/>
            </a:lvl1pPr>
          </a:lstStyle>
          <a:p>
            <a:r>
              <a:rPr lang="en-US" dirty="0"/>
              <a:t>Click icon to add picture</a:t>
            </a:r>
          </a:p>
        </p:txBody>
      </p:sp>
      <p:sp>
        <p:nvSpPr>
          <p:cNvPr id="2" name="Title 1">
            <a:extLst>
              <a:ext uri="{FF2B5EF4-FFF2-40B4-BE49-F238E27FC236}">
                <a16:creationId xmlns:a16="http://schemas.microsoft.com/office/drawing/2014/main" id="{9696CF8C-1EA0-4E47-AC60-CAC3B80A3C5D}"/>
              </a:ext>
            </a:extLst>
          </p:cNvPr>
          <p:cNvSpPr>
            <a:spLocks noGrp="1"/>
          </p:cNvSpPr>
          <p:nvPr>
            <p:ph type="title"/>
          </p:nvPr>
        </p:nvSpPr>
        <p:spPr>
          <a:xfrm>
            <a:off x="804672" y="1335024"/>
            <a:ext cx="6190488" cy="1179576"/>
          </a:xfrm>
        </p:spPr>
        <p:txBody>
          <a:bodyPr lIns="91440" tIns="45720" rIns="91440" bIns="45720" anchor="b"/>
          <a:lstStyle>
            <a:lvl1pPr>
              <a:defRPr sz="54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628CABF8-19D8-4F3C-994F-4D35EC7A2C3E}"/>
              </a:ext>
            </a:extLst>
          </p:cNvPr>
          <p:cNvSpPr>
            <a:spLocks noGrp="1"/>
          </p:cNvSpPr>
          <p:nvPr>
            <p:ph idx="1"/>
          </p:nvPr>
        </p:nvSpPr>
        <p:spPr>
          <a:xfrm>
            <a:off x="850392" y="2825496"/>
            <a:ext cx="6190488" cy="3346704"/>
          </a:xfrm>
        </p:spPr>
        <p:txBody>
          <a:bodyPr/>
          <a:lstStyle>
            <a:lvl1pPr marL="0" indent="0">
              <a:lnSpc>
                <a:spcPct val="110000"/>
              </a:lnSpc>
              <a:buNone/>
              <a:defRPr sz="2000"/>
            </a:lvl1pPr>
            <a:lvl2pPr marL="228600">
              <a:defRPr sz="1800"/>
            </a:lvl2pPr>
            <a:lvl3pPr marL="457200">
              <a:defRPr sz="1600"/>
            </a:lvl3pPr>
            <a:lvl4pPr marL="685800">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4" name="Date Placeholder 3">
            <a:extLst>
              <a:ext uri="{FF2B5EF4-FFF2-40B4-BE49-F238E27FC236}">
                <a16:creationId xmlns:a16="http://schemas.microsoft.com/office/drawing/2014/main" id="{D097BB2D-4E2C-4490-A2A3-4B68BCC5D2F9}"/>
              </a:ext>
            </a:extLst>
          </p:cNvPr>
          <p:cNvSpPr>
            <a:spLocks noGrp="1"/>
          </p:cNvSpPr>
          <p:nvPr>
            <p:ph type="dt" sz="half" idx="10"/>
          </p:nvPr>
        </p:nvSpPr>
        <p:spPr/>
        <p:txBody>
          <a:bodyPr/>
          <a:lstStyle>
            <a:lvl1pPr>
              <a:defRPr>
                <a:solidFill>
                  <a:schemeClr val="accent2"/>
                </a:solidFill>
              </a:defRPr>
            </a:lvl1pPr>
          </a:lstStyle>
          <a:p>
            <a:r>
              <a:rPr lang="en-US" dirty="0"/>
              <a:t>Searchology.biz</a:t>
            </a:r>
          </a:p>
        </p:txBody>
      </p:sp>
      <p:sp>
        <p:nvSpPr>
          <p:cNvPr id="5" name="Footer Placeholder 4">
            <a:extLst>
              <a:ext uri="{FF2B5EF4-FFF2-40B4-BE49-F238E27FC236}">
                <a16:creationId xmlns:a16="http://schemas.microsoft.com/office/drawing/2014/main" id="{6140F15D-DD72-46D5-BF0F-F5064710700E}"/>
              </a:ext>
            </a:extLst>
          </p:cNvPr>
          <p:cNvSpPr>
            <a:spLocks noGrp="1"/>
          </p:cNvSpPr>
          <p:nvPr>
            <p:ph type="ftr" sz="quarter" idx="11"/>
          </p:nvPr>
        </p:nvSpPr>
        <p:spPr>
          <a:xfrm>
            <a:off x="7964424" y="621792"/>
            <a:ext cx="4114800" cy="365125"/>
          </a:xfrm>
        </p:spPr>
        <p:txBody>
          <a:bodyPr/>
          <a:lstStyle>
            <a:lvl1pPr>
              <a:defRPr baseline="0">
                <a:solidFill>
                  <a:schemeClr val="accent2"/>
                </a:solidFill>
              </a:defRPr>
            </a:lvl1pPr>
          </a:lstStyle>
          <a:p>
            <a:r>
              <a:rPr lang="en-US" dirty="0"/>
              <a:t>Searchology – google business</a:t>
            </a:r>
          </a:p>
        </p:txBody>
      </p:sp>
      <p:sp>
        <p:nvSpPr>
          <p:cNvPr id="6" name="Slide Number Placeholder 5">
            <a:extLst>
              <a:ext uri="{FF2B5EF4-FFF2-40B4-BE49-F238E27FC236}">
                <a16:creationId xmlns:a16="http://schemas.microsoft.com/office/drawing/2014/main" id="{5266FD4D-815A-431C-ADEF-DE6F236F617F}"/>
              </a:ext>
            </a:extLst>
          </p:cNvPr>
          <p:cNvSpPr>
            <a:spLocks noGrp="1"/>
          </p:cNvSpPr>
          <p:nvPr>
            <p:ph type="sldNum" sz="quarter" idx="12"/>
          </p:nvPr>
        </p:nvSpPr>
        <p:spPr/>
        <p:txBody>
          <a:bodyPr/>
          <a:lstStyle>
            <a:lvl1pPr>
              <a:defRPr>
                <a:solidFill>
                  <a:schemeClr val="accent2"/>
                </a:solidFill>
              </a:defRPr>
            </a:lvl1pPr>
          </a:lstStyle>
          <a:p>
            <a:fld id="{D8DA9DAA-006C-4F4B-980E-E3DF019B24E2}" type="slidenum">
              <a:rPr lang="en-US" smtClean="0"/>
              <a:pPr/>
              <a:t>‹#›</a:t>
            </a:fld>
            <a:endParaRPr lang="en-US" dirty="0"/>
          </a:p>
        </p:txBody>
      </p:sp>
      <p:cxnSp>
        <p:nvCxnSpPr>
          <p:cNvPr id="9" name="Straight Connector 8">
            <a:extLst>
              <a:ext uri="{FF2B5EF4-FFF2-40B4-BE49-F238E27FC236}">
                <a16:creationId xmlns:a16="http://schemas.microsoft.com/office/drawing/2014/main" id="{FA8B3D0E-ED3F-46FA-AE79-5FEFDE9168E3}"/>
              </a:ext>
            </a:extLst>
          </p:cNvPr>
          <p:cNvCxnSpPr>
            <a:cxnSpLocks/>
          </p:cNvCxnSpPr>
          <p:nvPr userDrawn="1"/>
        </p:nvCxnSpPr>
        <p:spPr>
          <a:xfrm>
            <a:off x="0" y="806470"/>
            <a:ext cx="7903723" cy="0"/>
          </a:xfrm>
          <a:prstGeom prst="line">
            <a:avLst/>
          </a:prstGeom>
          <a:ln w="25400" cap="sq">
            <a:gradFill flip="none" rotWithShape="1">
              <a:gsLst>
                <a:gs pos="0">
                  <a:schemeClr val="accent2"/>
                </a:gs>
                <a:gs pos="100000">
                  <a:schemeClr val="accent4"/>
                </a:gs>
              </a:gsLst>
              <a:lin ang="10800000" scaled="1"/>
              <a:tileRect/>
            </a:gradFill>
            <a:bevel/>
          </a:ln>
        </p:spPr>
        <p:style>
          <a:lnRef idx="1">
            <a:schemeClr val="accent1"/>
          </a:lnRef>
          <a:fillRef idx="0">
            <a:schemeClr val="accent1"/>
          </a:fillRef>
          <a:effectRef idx="0">
            <a:schemeClr val="accent1"/>
          </a:effectRef>
          <a:fontRef idx="minor">
            <a:schemeClr val="tx1"/>
          </a:fontRef>
        </p:style>
      </p:cxnSp>
      <p:sp>
        <p:nvSpPr>
          <p:cNvPr id="17" name="Graphic 10">
            <a:extLst>
              <a:ext uri="{FF2B5EF4-FFF2-40B4-BE49-F238E27FC236}">
                <a16:creationId xmlns:a16="http://schemas.microsoft.com/office/drawing/2014/main" id="{AAD06B87-D9B2-4F94-B734-A8F039A2033F}"/>
              </a:ext>
            </a:extLst>
          </p:cNvPr>
          <p:cNvSpPr/>
          <p:nvPr userDrawn="1"/>
        </p:nvSpPr>
        <p:spPr>
          <a:xfrm>
            <a:off x="11281590" y="2070656"/>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2"/>
          </a:solidFill>
          <a:ln w="422" cap="flat">
            <a:noFill/>
            <a:prstDash val="solid"/>
            <a:miter/>
          </a:ln>
        </p:spPr>
        <p:txBody>
          <a:bodyPr rtlCol="0" anchor="ctr"/>
          <a:lstStyle/>
          <a:p>
            <a:endParaRPr lang="en-US" dirty="0"/>
          </a:p>
        </p:txBody>
      </p:sp>
      <p:sp>
        <p:nvSpPr>
          <p:cNvPr id="19" name="Graphic 11">
            <a:extLst>
              <a:ext uri="{FF2B5EF4-FFF2-40B4-BE49-F238E27FC236}">
                <a16:creationId xmlns:a16="http://schemas.microsoft.com/office/drawing/2014/main" id="{BB13A13C-36EA-4B13-9175-C5FE95B34D33}"/>
              </a:ext>
            </a:extLst>
          </p:cNvPr>
          <p:cNvSpPr/>
          <p:nvPr userDrawn="1"/>
        </p:nvSpPr>
        <p:spPr>
          <a:xfrm>
            <a:off x="10969280" y="1780012"/>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accent2"/>
          </a:solidFill>
          <a:ln w="603" cap="flat">
            <a:noFill/>
            <a:prstDash val="solid"/>
            <a:miter/>
          </a:ln>
        </p:spPr>
        <p:txBody>
          <a:bodyPr rtlCol="0" anchor="ctr"/>
          <a:lstStyle/>
          <a:p>
            <a:endParaRPr lang="en-US" dirty="0"/>
          </a:p>
        </p:txBody>
      </p:sp>
    </p:spTree>
    <p:extLst>
      <p:ext uri="{BB962C8B-B14F-4D97-AF65-F5344CB8AC3E}">
        <p14:creationId xmlns:p14="http://schemas.microsoft.com/office/powerpoint/2010/main" val="18971113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Section Header">
    <p:bg>
      <p:bgPr>
        <a:gradFill>
          <a:gsLst>
            <a:gs pos="100000">
              <a:schemeClr val="accent4"/>
            </a:gs>
            <a:gs pos="0">
              <a:schemeClr val="accent2"/>
            </a:gs>
          </a:gsLst>
          <a:lin ang="27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640AAD-80AF-40E7-BE3F-43D32FC68ED4}"/>
              </a:ext>
            </a:extLst>
          </p:cNvPr>
          <p:cNvSpPr>
            <a:spLocks noGrp="1"/>
          </p:cNvSpPr>
          <p:nvPr>
            <p:ph type="ctrTitle"/>
          </p:nvPr>
        </p:nvSpPr>
        <p:spPr>
          <a:xfrm>
            <a:off x="1524000" y="1463040"/>
            <a:ext cx="9144000" cy="2340864"/>
          </a:xfrm>
        </p:spPr>
        <p:txBody>
          <a:bodyPr anchor="b">
            <a:normAutofit/>
          </a:bodyPr>
          <a:lstStyle>
            <a:lvl1pPr algn="ctr">
              <a:defRPr sz="6000" b="1" i="0" cap="all" baseline="0">
                <a:solidFill>
                  <a:schemeClr val="bg1"/>
                </a:solidFill>
              </a:defRPr>
            </a:lvl1pPr>
          </a:lstStyle>
          <a:p>
            <a:r>
              <a:rPr lang="en-US"/>
              <a:t>Click to edit Master title style</a:t>
            </a:r>
            <a:endParaRPr lang="en-US" dirty="0"/>
          </a:p>
        </p:txBody>
      </p:sp>
      <p:sp>
        <p:nvSpPr>
          <p:cNvPr id="3" name="Subtitle 2">
            <a:extLst>
              <a:ext uri="{FF2B5EF4-FFF2-40B4-BE49-F238E27FC236}">
                <a16:creationId xmlns:a16="http://schemas.microsoft.com/office/drawing/2014/main" id="{EC80FBD9-0977-4B2B-9318-30774BB0947C}"/>
              </a:ext>
            </a:extLst>
          </p:cNvPr>
          <p:cNvSpPr>
            <a:spLocks noGrp="1"/>
          </p:cNvSpPr>
          <p:nvPr>
            <p:ph type="subTitle" idx="1"/>
          </p:nvPr>
        </p:nvSpPr>
        <p:spPr>
          <a:xfrm>
            <a:off x="1527048" y="3858768"/>
            <a:ext cx="9144000" cy="1325880"/>
          </a:xfrm>
        </p:spPr>
        <p:txBody>
          <a:bodyPr>
            <a:normAutofit/>
          </a:bodyPr>
          <a:lstStyle>
            <a:lvl1pPr marL="0" indent="0" algn="ctr">
              <a:buNone/>
              <a:defRPr sz="20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Graphic 12">
            <a:extLst>
              <a:ext uri="{FF2B5EF4-FFF2-40B4-BE49-F238E27FC236}">
                <a16:creationId xmlns:a16="http://schemas.microsoft.com/office/drawing/2014/main" id="{8A41917E-4B97-447C-98AB-970D625F1DE6}"/>
              </a:ext>
            </a:extLst>
          </p:cNvPr>
          <p:cNvSpPr/>
          <p:nvPr userDrawn="1"/>
        </p:nvSpPr>
        <p:spPr>
          <a:xfrm>
            <a:off x="10772266" y="3054359"/>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endParaRPr lang="en-US" dirty="0"/>
          </a:p>
        </p:txBody>
      </p:sp>
      <p:sp>
        <p:nvSpPr>
          <p:cNvPr id="5" name="Graphic 13">
            <a:extLst>
              <a:ext uri="{FF2B5EF4-FFF2-40B4-BE49-F238E27FC236}">
                <a16:creationId xmlns:a16="http://schemas.microsoft.com/office/drawing/2014/main" id="{3B3FD238-4561-4AF8-A1F1-185B0CAFE2AC}"/>
              </a:ext>
            </a:extLst>
          </p:cNvPr>
          <p:cNvSpPr/>
          <p:nvPr userDrawn="1"/>
        </p:nvSpPr>
        <p:spPr>
          <a:xfrm>
            <a:off x="10724364" y="2515838"/>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bg1"/>
          </a:solidFill>
          <a:ln w="603" cap="flat">
            <a:noFill/>
            <a:prstDash val="solid"/>
            <a:miter/>
          </a:ln>
        </p:spPr>
        <p:txBody>
          <a:bodyPr rtlCol="0" anchor="ctr"/>
          <a:lstStyle/>
          <a:p>
            <a:endParaRPr lang="en-US" dirty="0"/>
          </a:p>
        </p:txBody>
      </p:sp>
      <p:sp>
        <p:nvSpPr>
          <p:cNvPr id="6" name="Graphic 15">
            <a:extLst>
              <a:ext uri="{FF2B5EF4-FFF2-40B4-BE49-F238E27FC236}">
                <a16:creationId xmlns:a16="http://schemas.microsoft.com/office/drawing/2014/main" id="{BAB9414C-AE69-4648-873E-9CE6B2DF8A71}"/>
              </a:ext>
            </a:extLst>
          </p:cNvPr>
          <p:cNvSpPr/>
          <p:nvPr userDrawn="1"/>
        </p:nvSpPr>
        <p:spPr>
          <a:xfrm>
            <a:off x="11024834" y="2787572"/>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bg1"/>
          </a:solidFill>
          <a:ln w="610" cap="flat">
            <a:noFill/>
            <a:prstDash val="solid"/>
            <a:miter/>
          </a:ln>
        </p:spPr>
        <p:txBody>
          <a:bodyPr rtlCol="0" anchor="ctr"/>
          <a:lstStyle/>
          <a:p>
            <a:endParaRPr lang="en-US" dirty="0"/>
          </a:p>
        </p:txBody>
      </p:sp>
      <p:sp>
        <p:nvSpPr>
          <p:cNvPr id="7" name="Graphic 22">
            <a:extLst>
              <a:ext uri="{FF2B5EF4-FFF2-40B4-BE49-F238E27FC236}">
                <a16:creationId xmlns:a16="http://schemas.microsoft.com/office/drawing/2014/main" id="{3BF75235-4E6E-4184-82A5-EE6FE7993BBC}"/>
              </a:ext>
            </a:extLst>
          </p:cNvPr>
          <p:cNvSpPr/>
          <p:nvPr userDrawn="1"/>
        </p:nvSpPr>
        <p:spPr>
          <a:xfrm>
            <a:off x="1261869" y="2633448"/>
            <a:ext cx="151536" cy="151536"/>
          </a:xfrm>
          <a:custGeom>
            <a:avLst/>
            <a:gdLst>
              <a:gd name="connsiteX0" fmla="*/ 141251 w 151536"/>
              <a:gd name="connsiteY0" fmla="*/ 65483 h 151536"/>
              <a:gd name="connsiteX1" fmla="*/ 86053 w 151536"/>
              <a:gd name="connsiteY1" fmla="*/ 65483 h 151536"/>
              <a:gd name="connsiteX2" fmla="*/ 86053 w 151536"/>
              <a:gd name="connsiteY2" fmla="*/ 10285 h 151536"/>
              <a:gd name="connsiteX3" fmla="*/ 75768 w 151536"/>
              <a:gd name="connsiteY3" fmla="*/ 0 h 151536"/>
              <a:gd name="connsiteX4" fmla="*/ 65483 w 151536"/>
              <a:gd name="connsiteY4" fmla="*/ 10285 h 151536"/>
              <a:gd name="connsiteX5" fmla="*/ 65483 w 151536"/>
              <a:gd name="connsiteY5" fmla="*/ 65483 h 151536"/>
              <a:gd name="connsiteX6" fmla="*/ 10285 w 151536"/>
              <a:gd name="connsiteY6" fmla="*/ 65483 h 151536"/>
              <a:gd name="connsiteX7" fmla="*/ 0 w 151536"/>
              <a:gd name="connsiteY7" fmla="*/ 75768 h 151536"/>
              <a:gd name="connsiteX8" fmla="*/ 10285 w 151536"/>
              <a:gd name="connsiteY8" fmla="*/ 86053 h 151536"/>
              <a:gd name="connsiteX9" fmla="*/ 65483 w 151536"/>
              <a:gd name="connsiteY9" fmla="*/ 86053 h 151536"/>
              <a:gd name="connsiteX10" fmla="*/ 65483 w 151536"/>
              <a:gd name="connsiteY10" fmla="*/ 141251 h 151536"/>
              <a:gd name="connsiteX11" fmla="*/ 75768 w 151536"/>
              <a:gd name="connsiteY11" fmla="*/ 151536 h 151536"/>
              <a:gd name="connsiteX12" fmla="*/ 86053 w 151536"/>
              <a:gd name="connsiteY12" fmla="*/ 141251 h 151536"/>
              <a:gd name="connsiteX13" fmla="*/ 86053 w 151536"/>
              <a:gd name="connsiteY13" fmla="*/ 86053 h 151536"/>
              <a:gd name="connsiteX14" fmla="*/ 141251 w 151536"/>
              <a:gd name="connsiteY14" fmla="*/ 86053 h 151536"/>
              <a:gd name="connsiteX15" fmla="*/ 151536 w 151536"/>
              <a:gd name="connsiteY15" fmla="*/ 75768 h 151536"/>
              <a:gd name="connsiteX16" fmla="*/ 141251 w 151536"/>
              <a:gd name="connsiteY16" fmla="*/ 65483 h 151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51536" h="151536">
                <a:moveTo>
                  <a:pt x="141251" y="65483"/>
                </a:moveTo>
                <a:lnTo>
                  <a:pt x="86053" y="65483"/>
                </a:lnTo>
                <a:lnTo>
                  <a:pt x="86053" y="10285"/>
                </a:lnTo>
                <a:cubicBezTo>
                  <a:pt x="86053" y="4605"/>
                  <a:pt x="81448" y="0"/>
                  <a:pt x="75768" y="0"/>
                </a:cubicBezTo>
                <a:cubicBezTo>
                  <a:pt x="70088" y="0"/>
                  <a:pt x="65483" y="4605"/>
                  <a:pt x="65483" y="10285"/>
                </a:cubicBezTo>
                <a:lnTo>
                  <a:pt x="65483" y="65483"/>
                </a:lnTo>
                <a:lnTo>
                  <a:pt x="10285" y="65483"/>
                </a:lnTo>
                <a:cubicBezTo>
                  <a:pt x="4605" y="65483"/>
                  <a:pt x="0" y="70088"/>
                  <a:pt x="0" y="75768"/>
                </a:cubicBezTo>
                <a:cubicBezTo>
                  <a:pt x="0" y="81448"/>
                  <a:pt x="4605" y="86053"/>
                  <a:pt x="10285" y="86053"/>
                </a:cubicBezTo>
                <a:lnTo>
                  <a:pt x="65483" y="86053"/>
                </a:lnTo>
                <a:lnTo>
                  <a:pt x="65483" y="141251"/>
                </a:lnTo>
                <a:cubicBezTo>
                  <a:pt x="65483" y="146931"/>
                  <a:pt x="70088" y="151536"/>
                  <a:pt x="75768" y="151536"/>
                </a:cubicBezTo>
                <a:cubicBezTo>
                  <a:pt x="81448" y="151536"/>
                  <a:pt x="86053" y="146931"/>
                  <a:pt x="86053" y="141251"/>
                </a:cubicBezTo>
                <a:lnTo>
                  <a:pt x="86053" y="86053"/>
                </a:lnTo>
                <a:lnTo>
                  <a:pt x="141251" y="86053"/>
                </a:lnTo>
                <a:cubicBezTo>
                  <a:pt x="146931" y="86053"/>
                  <a:pt x="151536" y="81448"/>
                  <a:pt x="151536" y="75768"/>
                </a:cubicBezTo>
                <a:cubicBezTo>
                  <a:pt x="151536" y="70088"/>
                  <a:pt x="146931" y="65483"/>
                  <a:pt x="141251" y="65483"/>
                </a:cubicBezTo>
                <a:close/>
              </a:path>
            </a:pathLst>
          </a:custGeom>
          <a:solidFill>
            <a:schemeClr val="bg1"/>
          </a:solidFill>
          <a:ln w="646" cap="flat">
            <a:noFill/>
            <a:prstDash val="solid"/>
            <a:miter/>
          </a:ln>
        </p:spPr>
        <p:txBody>
          <a:bodyPr rtlCol="0" anchor="ctr"/>
          <a:lstStyle/>
          <a:p>
            <a:endParaRPr lang="en-US" dirty="0"/>
          </a:p>
        </p:txBody>
      </p:sp>
      <p:sp>
        <p:nvSpPr>
          <p:cNvPr id="11" name="Graphic 21">
            <a:extLst>
              <a:ext uri="{FF2B5EF4-FFF2-40B4-BE49-F238E27FC236}">
                <a16:creationId xmlns:a16="http://schemas.microsoft.com/office/drawing/2014/main" id="{E66FE37C-2F4B-42DA-BFF6-92DD00BDC49B}"/>
              </a:ext>
            </a:extLst>
          </p:cNvPr>
          <p:cNvSpPr/>
          <p:nvPr userDrawn="1"/>
        </p:nvSpPr>
        <p:spPr>
          <a:xfrm>
            <a:off x="1064053" y="3083338"/>
            <a:ext cx="95759" cy="95759"/>
          </a:xfrm>
          <a:custGeom>
            <a:avLst/>
            <a:gdLst>
              <a:gd name="connsiteX0" fmla="*/ 95759 w 95759"/>
              <a:gd name="connsiteY0" fmla="*/ 47880 h 95759"/>
              <a:gd name="connsiteX1" fmla="*/ 47880 w 95759"/>
              <a:gd name="connsiteY1" fmla="*/ 95759 h 95759"/>
              <a:gd name="connsiteX2" fmla="*/ 0 w 95759"/>
              <a:gd name="connsiteY2" fmla="*/ 47880 h 95759"/>
              <a:gd name="connsiteX3" fmla="*/ 47880 w 95759"/>
              <a:gd name="connsiteY3" fmla="*/ 0 h 95759"/>
              <a:gd name="connsiteX4" fmla="*/ 95759 w 95759"/>
              <a:gd name="connsiteY4" fmla="*/ 47880 h 957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759" h="95759">
                <a:moveTo>
                  <a:pt x="95759" y="47880"/>
                </a:moveTo>
                <a:cubicBezTo>
                  <a:pt x="95759" y="74323"/>
                  <a:pt x="74323" y="95759"/>
                  <a:pt x="47880" y="95759"/>
                </a:cubicBezTo>
                <a:cubicBezTo>
                  <a:pt x="21436" y="95759"/>
                  <a:pt x="0" y="74323"/>
                  <a:pt x="0" y="47880"/>
                </a:cubicBezTo>
                <a:cubicBezTo>
                  <a:pt x="0" y="21436"/>
                  <a:pt x="21436" y="0"/>
                  <a:pt x="47880" y="0"/>
                </a:cubicBezTo>
                <a:cubicBezTo>
                  <a:pt x="74323" y="0"/>
                  <a:pt x="95759" y="21436"/>
                  <a:pt x="95759" y="47880"/>
                </a:cubicBezTo>
                <a:close/>
              </a:path>
            </a:pathLst>
          </a:custGeom>
          <a:solidFill>
            <a:schemeClr val="bg1"/>
          </a:solidFill>
          <a:ln w="469" cap="flat">
            <a:noFill/>
            <a:prstDash val="solid"/>
            <a:miter/>
          </a:ln>
        </p:spPr>
        <p:txBody>
          <a:bodyPr rtlCol="0" anchor="ctr"/>
          <a:lstStyle/>
          <a:p>
            <a:endParaRPr lang="en-US" dirty="0"/>
          </a:p>
        </p:txBody>
      </p:sp>
      <p:sp>
        <p:nvSpPr>
          <p:cNvPr id="13" name="Graphic 23">
            <a:extLst>
              <a:ext uri="{FF2B5EF4-FFF2-40B4-BE49-F238E27FC236}">
                <a16:creationId xmlns:a16="http://schemas.microsoft.com/office/drawing/2014/main" id="{DDD38822-731A-48DA-A8A0-FBBAF7A6D65D}"/>
              </a:ext>
            </a:extLst>
          </p:cNvPr>
          <p:cNvSpPr/>
          <p:nvPr userDrawn="1"/>
        </p:nvSpPr>
        <p:spPr>
          <a:xfrm>
            <a:off x="1413405" y="3492870"/>
            <a:ext cx="108625" cy="108625"/>
          </a:xfrm>
          <a:custGeom>
            <a:avLst/>
            <a:gdLst>
              <a:gd name="connsiteX0" fmla="*/ 54313 w 108625"/>
              <a:gd name="connsiteY0" fmla="*/ 16053 h 108625"/>
              <a:gd name="connsiteX1" fmla="*/ 92572 w 108625"/>
              <a:gd name="connsiteY1" fmla="*/ 54313 h 108625"/>
              <a:gd name="connsiteX2" fmla="*/ 54313 w 108625"/>
              <a:gd name="connsiteY2" fmla="*/ 92572 h 108625"/>
              <a:gd name="connsiteX3" fmla="*/ 16053 w 108625"/>
              <a:gd name="connsiteY3" fmla="*/ 54313 h 108625"/>
              <a:gd name="connsiteX4" fmla="*/ 54313 w 108625"/>
              <a:gd name="connsiteY4" fmla="*/ 16053 h 108625"/>
              <a:gd name="connsiteX5" fmla="*/ 54313 w 108625"/>
              <a:gd name="connsiteY5" fmla="*/ 0 h 108625"/>
              <a:gd name="connsiteX6" fmla="*/ 0 w 108625"/>
              <a:gd name="connsiteY6" fmla="*/ 54313 h 108625"/>
              <a:gd name="connsiteX7" fmla="*/ 54313 w 108625"/>
              <a:gd name="connsiteY7" fmla="*/ 108625 h 108625"/>
              <a:gd name="connsiteX8" fmla="*/ 108625 w 108625"/>
              <a:gd name="connsiteY8" fmla="*/ 54313 h 108625"/>
              <a:gd name="connsiteX9" fmla="*/ 54313 w 108625"/>
              <a:gd name="connsiteY9" fmla="*/ 0 h 10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8625" h="108625">
                <a:moveTo>
                  <a:pt x="54313" y="16053"/>
                </a:moveTo>
                <a:cubicBezTo>
                  <a:pt x="75442" y="16053"/>
                  <a:pt x="92572" y="33182"/>
                  <a:pt x="92572" y="54313"/>
                </a:cubicBezTo>
                <a:cubicBezTo>
                  <a:pt x="92572" y="75442"/>
                  <a:pt x="75442" y="92572"/>
                  <a:pt x="54313" y="92572"/>
                </a:cubicBezTo>
                <a:cubicBezTo>
                  <a:pt x="33182" y="92572"/>
                  <a:pt x="16053" y="75442"/>
                  <a:pt x="16053" y="54313"/>
                </a:cubicBezTo>
                <a:cubicBezTo>
                  <a:pt x="16074" y="33191"/>
                  <a:pt x="33191" y="16074"/>
                  <a:pt x="54313" y="16053"/>
                </a:cubicBezTo>
                <a:moveTo>
                  <a:pt x="54313" y="0"/>
                </a:moveTo>
                <a:cubicBezTo>
                  <a:pt x="24317" y="0"/>
                  <a:pt x="0" y="24317"/>
                  <a:pt x="0" y="54313"/>
                </a:cubicBezTo>
                <a:cubicBezTo>
                  <a:pt x="0" y="84309"/>
                  <a:pt x="24317" y="108625"/>
                  <a:pt x="54313" y="108625"/>
                </a:cubicBezTo>
                <a:cubicBezTo>
                  <a:pt x="84309" y="108625"/>
                  <a:pt x="108625" y="84309"/>
                  <a:pt x="108625" y="54313"/>
                </a:cubicBezTo>
                <a:cubicBezTo>
                  <a:pt x="108625" y="24317"/>
                  <a:pt x="84309" y="0"/>
                  <a:pt x="54313" y="0"/>
                </a:cubicBezTo>
                <a:close/>
              </a:path>
            </a:pathLst>
          </a:custGeom>
          <a:solidFill>
            <a:schemeClr val="bg1"/>
          </a:solidFill>
          <a:ln w="516" cap="flat">
            <a:noFill/>
            <a:prstDash val="solid"/>
            <a:miter/>
          </a:ln>
        </p:spPr>
        <p:txBody>
          <a:bodyPr rtlCol="0" anchor="ctr"/>
          <a:lstStyle/>
          <a:p>
            <a:endParaRPr lang="en-US" dirty="0"/>
          </a:p>
        </p:txBody>
      </p:sp>
    </p:spTree>
    <p:extLst>
      <p:ext uri="{BB962C8B-B14F-4D97-AF65-F5344CB8AC3E}">
        <p14:creationId xmlns:p14="http://schemas.microsoft.com/office/powerpoint/2010/main" val="34424820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96CF8C-1EA0-4E47-AC60-CAC3B80A3C5D}"/>
              </a:ext>
            </a:extLst>
          </p:cNvPr>
          <p:cNvSpPr>
            <a:spLocks noGrp="1"/>
          </p:cNvSpPr>
          <p:nvPr>
            <p:ph type="title"/>
          </p:nvPr>
        </p:nvSpPr>
        <p:spPr/>
        <p:txBody>
          <a:bodyPr/>
          <a:lstStyle>
            <a:lvl1pPr>
              <a:defRPr sz="54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628CABF8-19D8-4F3C-994F-4D35EC7A2C3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5266FD4D-815A-431C-ADEF-DE6F236F617F}"/>
              </a:ext>
            </a:extLst>
          </p:cNvPr>
          <p:cNvSpPr>
            <a:spLocks noGrp="1"/>
          </p:cNvSpPr>
          <p:nvPr>
            <p:ph type="sldNum" sz="quarter" idx="12"/>
          </p:nvPr>
        </p:nvSpPr>
        <p:spPr/>
        <p:txBody>
          <a:bodyPr/>
          <a:lstStyle/>
          <a:p>
            <a:fld id="{D8DA9DAA-006C-4F4B-980E-E3DF019B24E2}" type="slidenum">
              <a:rPr lang="en-US" smtClean="0"/>
              <a:t>‹#›</a:t>
            </a:fld>
            <a:endParaRPr lang="en-US" dirty="0"/>
          </a:p>
        </p:txBody>
      </p:sp>
      <p:cxnSp>
        <p:nvCxnSpPr>
          <p:cNvPr id="7" name="Straight Connector 6">
            <a:extLst>
              <a:ext uri="{FF2B5EF4-FFF2-40B4-BE49-F238E27FC236}">
                <a16:creationId xmlns:a16="http://schemas.microsoft.com/office/drawing/2014/main" id="{5C05CAAB-DBA2-4548-AD5F-01BB97FBB207}"/>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217450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3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640AAD-80AF-40E7-BE3F-43D32FC68ED4}"/>
              </a:ext>
            </a:extLst>
          </p:cNvPr>
          <p:cNvSpPr>
            <a:spLocks noGrp="1"/>
          </p:cNvSpPr>
          <p:nvPr>
            <p:ph type="ctrTitle"/>
          </p:nvPr>
        </p:nvSpPr>
        <p:spPr>
          <a:xfrm>
            <a:off x="6391656" y="841248"/>
            <a:ext cx="4434840" cy="3236976"/>
          </a:xfrm>
        </p:spPr>
        <p:txBody>
          <a:bodyPr anchor="b"/>
          <a:lstStyle>
            <a:lvl1pPr algn="l">
              <a:lnSpc>
                <a:spcPct val="110000"/>
              </a:lnSpc>
              <a:spcBef>
                <a:spcPts val="1000"/>
              </a:spcBef>
              <a:defRPr sz="3600" b="0" i="0" cap="none" baseline="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EC80FBD9-0977-4B2B-9318-30774BB0947C}"/>
              </a:ext>
            </a:extLst>
          </p:cNvPr>
          <p:cNvSpPr>
            <a:spLocks noGrp="1"/>
          </p:cNvSpPr>
          <p:nvPr>
            <p:ph type="subTitle" idx="1"/>
          </p:nvPr>
        </p:nvSpPr>
        <p:spPr>
          <a:xfrm>
            <a:off x="6391655" y="4498848"/>
            <a:ext cx="4434835" cy="510474"/>
          </a:xfrm>
        </p:spPr>
        <p:txBody>
          <a:bodyPr/>
          <a:lstStyle>
            <a:lvl1pPr marL="0" indent="0" algn="l">
              <a:lnSpc>
                <a:spcPct val="110000"/>
              </a:lnSpc>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5" name="Footer Placeholder 4">
            <a:extLst>
              <a:ext uri="{FF2B5EF4-FFF2-40B4-BE49-F238E27FC236}">
                <a16:creationId xmlns:a16="http://schemas.microsoft.com/office/drawing/2014/main" id="{7F8C2A2A-62DB-40C0-8AE7-CB9B98649BB1}"/>
              </a:ext>
            </a:extLst>
          </p:cNvPr>
          <p:cNvSpPr>
            <a:spLocks noGrp="1"/>
          </p:cNvSpPr>
          <p:nvPr>
            <p:ph type="ftr" sz="quarter" idx="11"/>
          </p:nvPr>
        </p:nvSpPr>
        <p:spPr>
          <a:xfrm rot="16200000">
            <a:off x="9811512" y="1591056"/>
            <a:ext cx="3547872" cy="365125"/>
          </a:xfrm>
        </p:spPr>
        <p:txBody>
          <a:bodyPr/>
          <a:lstStyle>
            <a:lvl1pPr>
              <a:defRPr>
                <a:solidFill>
                  <a:schemeClr val="accent2"/>
                </a:solidFill>
              </a:defRPr>
            </a:lvl1pPr>
          </a:lstStyle>
          <a:p>
            <a:r>
              <a:rPr lang="en-US" dirty="0"/>
              <a:t>Searchology – google business</a:t>
            </a:r>
          </a:p>
        </p:txBody>
      </p:sp>
      <p:sp>
        <p:nvSpPr>
          <p:cNvPr id="6" name="Slide Number Placeholder 5">
            <a:extLst>
              <a:ext uri="{FF2B5EF4-FFF2-40B4-BE49-F238E27FC236}">
                <a16:creationId xmlns:a16="http://schemas.microsoft.com/office/drawing/2014/main" id="{A401EAA4-F44C-4C1F-B8E3-1A3005300F50}"/>
              </a:ext>
            </a:extLst>
          </p:cNvPr>
          <p:cNvSpPr>
            <a:spLocks noGrp="1"/>
          </p:cNvSpPr>
          <p:nvPr>
            <p:ph type="sldNum" sz="quarter" idx="12"/>
          </p:nvPr>
        </p:nvSpPr>
        <p:spPr/>
        <p:txBody>
          <a:bodyPr/>
          <a:lstStyle>
            <a:lvl1pPr>
              <a:defRPr>
                <a:solidFill>
                  <a:schemeClr val="accent2"/>
                </a:solidFill>
              </a:defRPr>
            </a:lvl1pPr>
          </a:lstStyle>
          <a:p>
            <a:fld id="{D8DA9DAA-006C-4F4B-980E-E3DF019B24E2}" type="slidenum">
              <a:rPr lang="en-US" smtClean="0"/>
              <a:pPr/>
              <a:t>‹#›</a:t>
            </a:fld>
            <a:endParaRPr lang="en-US" dirty="0"/>
          </a:p>
        </p:txBody>
      </p:sp>
      <p:cxnSp>
        <p:nvCxnSpPr>
          <p:cNvPr id="7" name="Straight Connector 6">
            <a:extLst>
              <a:ext uri="{FF2B5EF4-FFF2-40B4-BE49-F238E27FC236}">
                <a16:creationId xmlns:a16="http://schemas.microsoft.com/office/drawing/2014/main" id="{6939C974-0ED4-4915-BBF7-1FB00C18AD45}"/>
              </a:ext>
            </a:extLst>
          </p:cNvPr>
          <p:cNvCxnSpPr>
            <a:cxnSpLocks/>
          </p:cNvCxnSpPr>
          <p:nvPr userDrawn="1"/>
        </p:nvCxnSpPr>
        <p:spPr>
          <a:xfrm>
            <a:off x="11586162" y="3619272"/>
            <a:ext cx="0" cy="3238728"/>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9" name="Rectangle 8">
            <a:extLst>
              <a:ext uri="{FF2B5EF4-FFF2-40B4-BE49-F238E27FC236}">
                <a16:creationId xmlns:a16="http://schemas.microsoft.com/office/drawing/2014/main" id="{515930B2-E36D-4D05-A6B3-CA1BF61D50CC}"/>
              </a:ext>
            </a:extLst>
          </p:cNvPr>
          <p:cNvSpPr/>
          <p:nvPr userDrawn="1"/>
        </p:nvSpPr>
        <p:spPr>
          <a:xfrm>
            <a:off x="0" y="0"/>
            <a:ext cx="5779911"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Picture Placeholder 12">
            <a:extLst>
              <a:ext uri="{FF2B5EF4-FFF2-40B4-BE49-F238E27FC236}">
                <a16:creationId xmlns:a16="http://schemas.microsoft.com/office/drawing/2014/main" id="{9CEC7E0F-60E8-418B-978D-C607C82E97F7}"/>
              </a:ext>
            </a:extLst>
          </p:cNvPr>
          <p:cNvSpPr>
            <a:spLocks noGrp="1"/>
          </p:cNvSpPr>
          <p:nvPr>
            <p:ph type="pic" sz="quarter" idx="13"/>
          </p:nvPr>
        </p:nvSpPr>
        <p:spPr>
          <a:xfrm>
            <a:off x="283464" y="301752"/>
            <a:ext cx="5221224" cy="6263640"/>
          </a:xfrm>
        </p:spPr>
        <p:txBody>
          <a:bodyPr anchor="ctr"/>
          <a:lstStyle>
            <a:lvl1pPr algn="ctr">
              <a:buNone/>
              <a:defRPr>
                <a:solidFill>
                  <a:schemeClr val="bg1"/>
                </a:solidFill>
              </a:defRPr>
            </a:lvl1pPr>
          </a:lstStyle>
          <a:p>
            <a:r>
              <a:rPr lang="en-US" dirty="0"/>
              <a:t>Click icon to add picture</a:t>
            </a:r>
          </a:p>
        </p:txBody>
      </p:sp>
    </p:spTree>
    <p:extLst>
      <p:ext uri="{BB962C8B-B14F-4D97-AF65-F5344CB8AC3E}">
        <p14:creationId xmlns:p14="http://schemas.microsoft.com/office/powerpoint/2010/main" val="12990486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 preserve="1">
  <p:cSld name="3_Title and Content">
    <p:bg>
      <p:bgPr>
        <a:gradFill>
          <a:gsLst>
            <a:gs pos="100000">
              <a:schemeClr val="accent4"/>
            </a:gs>
            <a:gs pos="0">
              <a:schemeClr val="accent2"/>
            </a:gs>
          </a:gsLst>
          <a:lin ang="189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96CF8C-1EA0-4E47-AC60-CAC3B80A3C5D}"/>
              </a:ext>
            </a:extLst>
          </p:cNvPr>
          <p:cNvSpPr>
            <a:spLocks noGrp="1"/>
          </p:cNvSpPr>
          <p:nvPr>
            <p:ph type="title" hasCustomPrompt="1"/>
          </p:nvPr>
        </p:nvSpPr>
        <p:spPr>
          <a:xfrm>
            <a:off x="576072" y="365125"/>
            <a:ext cx="10771632" cy="1325563"/>
          </a:xfrm>
        </p:spPr>
        <p:txBody>
          <a:bodyPr/>
          <a:lstStyle>
            <a:lvl1pPr>
              <a:defRPr sz="5400" b="1" cap="all" baseline="0">
                <a:solidFill>
                  <a:schemeClr val="bg1"/>
                </a:solidFill>
              </a:defRPr>
            </a:lvl1pPr>
          </a:lstStyle>
          <a:p>
            <a:r>
              <a:rPr lang="en-US" dirty="0"/>
              <a:t>Title</a:t>
            </a:r>
          </a:p>
        </p:txBody>
      </p:sp>
      <p:sp>
        <p:nvSpPr>
          <p:cNvPr id="3" name="Content Placeholder 2">
            <a:extLst>
              <a:ext uri="{FF2B5EF4-FFF2-40B4-BE49-F238E27FC236}">
                <a16:creationId xmlns:a16="http://schemas.microsoft.com/office/drawing/2014/main" id="{628CABF8-19D8-4F3C-994F-4D35EC7A2C3E}"/>
              </a:ext>
            </a:extLst>
          </p:cNvPr>
          <p:cNvSpPr>
            <a:spLocks noGrp="1"/>
          </p:cNvSpPr>
          <p:nvPr>
            <p:ph idx="1"/>
          </p:nvPr>
        </p:nvSpPr>
        <p:spPr>
          <a:xfrm>
            <a:off x="576072" y="1825625"/>
            <a:ext cx="10771632" cy="435133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97BB2D-4E2C-4490-A2A3-4B68BCC5D2F9}"/>
              </a:ext>
            </a:extLst>
          </p:cNvPr>
          <p:cNvSpPr>
            <a:spLocks noGrp="1"/>
          </p:cNvSpPr>
          <p:nvPr>
            <p:ph type="dt" sz="half" idx="10"/>
          </p:nvPr>
        </p:nvSpPr>
        <p:spPr>
          <a:xfrm>
            <a:off x="658368" y="6356350"/>
            <a:ext cx="2743200" cy="365125"/>
          </a:xfrm>
        </p:spPr>
        <p:txBody>
          <a:bodyPr/>
          <a:lstStyle>
            <a:lvl1pPr>
              <a:defRPr>
                <a:solidFill>
                  <a:schemeClr val="bg1"/>
                </a:solidFill>
              </a:defRPr>
            </a:lvl1pPr>
          </a:lstStyle>
          <a:p>
            <a:r>
              <a:rPr lang="en-US" dirty="0"/>
              <a:t>Searchology.biz</a:t>
            </a:r>
          </a:p>
        </p:txBody>
      </p:sp>
      <p:sp>
        <p:nvSpPr>
          <p:cNvPr id="5" name="Footer Placeholder 4">
            <a:extLst>
              <a:ext uri="{FF2B5EF4-FFF2-40B4-BE49-F238E27FC236}">
                <a16:creationId xmlns:a16="http://schemas.microsoft.com/office/drawing/2014/main" id="{6140F15D-DD72-46D5-BF0F-F5064710700E}"/>
              </a:ext>
            </a:extLst>
          </p:cNvPr>
          <p:cNvSpPr>
            <a:spLocks noGrp="1"/>
          </p:cNvSpPr>
          <p:nvPr>
            <p:ph type="ftr" sz="quarter" idx="11"/>
          </p:nvPr>
        </p:nvSpPr>
        <p:spPr>
          <a:xfrm>
            <a:off x="8503920" y="841248"/>
            <a:ext cx="3630168" cy="365125"/>
          </a:xfrm>
        </p:spPr>
        <p:txBody>
          <a:bodyPr/>
          <a:lstStyle>
            <a:lvl1pPr>
              <a:defRPr>
                <a:solidFill>
                  <a:schemeClr val="bg1"/>
                </a:solidFill>
              </a:defRPr>
            </a:lvl1pPr>
          </a:lstStyle>
          <a:p>
            <a:r>
              <a:rPr lang="en-US" dirty="0"/>
              <a:t>Searchology – google business</a:t>
            </a:r>
          </a:p>
        </p:txBody>
      </p:sp>
      <p:sp>
        <p:nvSpPr>
          <p:cNvPr id="6" name="Slide Number Placeholder 5">
            <a:extLst>
              <a:ext uri="{FF2B5EF4-FFF2-40B4-BE49-F238E27FC236}">
                <a16:creationId xmlns:a16="http://schemas.microsoft.com/office/drawing/2014/main" id="{5266FD4D-815A-431C-ADEF-DE6F236F617F}"/>
              </a:ext>
            </a:extLst>
          </p:cNvPr>
          <p:cNvSpPr>
            <a:spLocks noGrp="1"/>
          </p:cNvSpPr>
          <p:nvPr>
            <p:ph type="sldNum" sz="quarter" idx="12"/>
          </p:nvPr>
        </p:nvSpPr>
        <p:spPr/>
        <p:txBody>
          <a:bodyPr/>
          <a:lstStyle>
            <a:lvl1pPr>
              <a:defRPr>
                <a:solidFill>
                  <a:schemeClr val="bg1"/>
                </a:solidFill>
              </a:defRPr>
            </a:lvl1pPr>
          </a:lstStyle>
          <a:p>
            <a:fld id="{D8DA9DAA-006C-4F4B-980E-E3DF019B24E2}" type="slidenum">
              <a:rPr lang="en-US" smtClean="0"/>
              <a:pPr/>
              <a:t>‹#›</a:t>
            </a:fld>
            <a:endParaRPr lang="en-US" dirty="0"/>
          </a:p>
        </p:txBody>
      </p:sp>
      <p:sp>
        <p:nvSpPr>
          <p:cNvPr id="9" name="Graphic 22">
            <a:extLst>
              <a:ext uri="{FF2B5EF4-FFF2-40B4-BE49-F238E27FC236}">
                <a16:creationId xmlns:a16="http://schemas.microsoft.com/office/drawing/2014/main" id="{4EADA2ED-8A8C-4D17-8798-F26BF3B4CE25}"/>
              </a:ext>
            </a:extLst>
          </p:cNvPr>
          <p:cNvSpPr/>
          <p:nvPr userDrawn="1"/>
        </p:nvSpPr>
        <p:spPr>
          <a:xfrm>
            <a:off x="11202264" y="344083"/>
            <a:ext cx="151536" cy="151536"/>
          </a:xfrm>
          <a:custGeom>
            <a:avLst/>
            <a:gdLst>
              <a:gd name="connsiteX0" fmla="*/ 141251 w 151536"/>
              <a:gd name="connsiteY0" fmla="*/ 65483 h 151536"/>
              <a:gd name="connsiteX1" fmla="*/ 86053 w 151536"/>
              <a:gd name="connsiteY1" fmla="*/ 65483 h 151536"/>
              <a:gd name="connsiteX2" fmla="*/ 86053 w 151536"/>
              <a:gd name="connsiteY2" fmla="*/ 10285 h 151536"/>
              <a:gd name="connsiteX3" fmla="*/ 75768 w 151536"/>
              <a:gd name="connsiteY3" fmla="*/ 0 h 151536"/>
              <a:gd name="connsiteX4" fmla="*/ 65483 w 151536"/>
              <a:gd name="connsiteY4" fmla="*/ 10285 h 151536"/>
              <a:gd name="connsiteX5" fmla="*/ 65483 w 151536"/>
              <a:gd name="connsiteY5" fmla="*/ 65483 h 151536"/>
              <a:gd name="connsiteX6" fmla="*/ 10285 w 151536"/>
              <a:gd name="connsiteY6" fmla="*/ 65483 h 151536"/>
              <a:gd name="connsiteX7" fmla="*/ 0 w 151536"/>
              <a:gd name="connsiteY7" fmla="*/ 75768 h 151536"/>
              <a:gd name="connsiteX8" fmla="*/ 10285 w 151536"/>
              <a:gd name="connsiteY8" fmla="*/ 86053 h 151536"/>
              <a:gd name="connsiteX9" fmla="*/ 65483 w 151536"/>
              <a:gd name="connsiteY9" fmla="*/ 86053 h 151536"/>
              <a:gd name="connsiteX10" fmla="*/ 65483 w 151536"/>
              <a:gd name="connsiteY10" fmla="*/ 141251 h 151536"/>
              <a:gd name="connsiteX11" fmla="*/ 75768 w 151536"/>
              <a:gd name="connsiteY11" fmla="*/ 151536 h 151536"/>
              <a:gd name="connsiteX12" fmla="*/ 86053 w 151536"/>
              <a:gd name="connsiteY12" fmla="*/ 141251 h 151536"/>
              <a:gd name="connsiteX13" fmla="*/ 86053 w 151536"/>
              <a:gd name="connsiteY13" fmla="*/ 86053 h 151536"/>
              <a:gd name="connsiteX14" fmla="*/ 141251 w 151536"/>
              <a:gd name="connsiteY14" fmla="*/ 86053 h 151536"/>
              <a:gd name="connsiteX15" fmla="*/ 151536 w 151536"/>
              <a:gd name="connsiteY15" fmla="*/ 75768 h 151536"/>
              <a:gd name="connsiteX16" fmla="*/ 141251 w 151536"/>
              <a:gd name="connsiteY16" fmla="*/ 65483 h 151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51536" h="151536">
                <a:moveTo>
                  <a:pt x="141251" y="65483"/>
                </a:moveTo>
                <a:lnTo>
                  <a:pt x="86053" y="65483"/>
                </a:lnTo>
                <a:lnTo>
                  <a:pt x="86053" y="10285"/>
                </a:lnTo>
                <a:cubicBezTo>
                  <a:pt x="86053" y="4605"/>
                  <a:pt x="81448" y="0"/>
                  <a:pt x="75768" y="0"/>
                </a:cubicBezTo>
                <a:cubicBezTo>
                  <a:pt x="70088" y="0"/>
                  <a:pt x="65483" y="4605"/>
                  <a:pt x="65483" y="10285"/>
                </a:cubicBezTo>
                <a:lnTo>
                  <a:pt x="65483" y="65483"/>
                </a:lnTo>
                <a:lnTo>
                  <a:pt x="10285" y="65483"/>
                </a:lnTo>
                <a:cubicBezTo>
                  <a:pt x="4605" y="65483"/>
                  <a:pt x="0" y="70088"/>
                  <a:pt x="0" y="75768"/>
                </a:cubicBezTo>
                <a:cubicBezTo>
                  <a:pt x="0" y="81448"/>
                  <a:pt x="4605" y="86053"/>
                  <a:pt x="10285" y="86053"/>
                </a:cubicBezTo>
                <a:lnTo>
                  <a:pt x="65483" y="86053"/>
                </a:lnTo>
                <a:lnTo>
                  <a:pt x="65483" y="141251"/>
                </a:lnTo>
                <a:cubicBezTo>
                  <a:pt x="65483" y="146931"/>
                  <a:pt x="70088" y="151536"/>
                  <a:pt x="75768" y="151536"/>
                </a:cubicBezTo>
                <a:cubicBezTo>
                  <a:pt x="81448" y="151536"/>
                  <a:pt x="86053" y="146931"/>
                  <a:pt x="86053" y="141251"/>
                </a:cubicBezTo>
                <a:lnTo>
                  <a:pt x="86053" y="86053"/>
                </a:lnTo>
                <a:lnTo>
                  <a:pt x="141251" y="86053"/>
                </a:lnTo>
                <a:cubicBezTo>
                  <a:pt x="146931" y="86053"/>
                  <a:pt x="151536" y="81448"/>
                  <a:pt x="151536" y="75768"/>
                </a:cubicBezTo>
                <a:cubicBezTo>
                  <a:pt x="151536" y="70088"/>
                  <a:pt x="146931" y="65483"/>
                  <a:pt x="141251" y="65483"/>
                </a:cubicBezTo>
                <a:close/>
              </a:path>
            </a:pathLst>
          </a:custGeom>
          <a:solidFill>
            <a:schemeClr val="bg1"/>
          </a:solidFill>
          <a:ln w="646" cap="flat">
            <a:noFill/>
            <a:prstDash val="solid"/>
            <a:miter/>
          </a:ln>
        </p:spPr>
        <p:txBody>
          <a:bodyPr rtlCol="0" anchor="ctr"/>
          <a:lstStyle/>
          <a:p>
            <a:endParaRPr lang="en-US" dirty="0"/>
          </a:p>
        </p:txBody>
      </p:sp>
      <p:sp>
        <p:nvSpPr>
          <p:cNvPr id="11" name="Graphic 23">
            <a:extLst>
              <a:ext uri="{FF2B5EF4-FFF2-40B4-BE49-F238E27FC236}">
                <a16:creationId xmlns:a16="http://schemas.microsoft.com/office/drawing/2014/main" id="{54AB3A25-6605-4446-9E53-ACEECD25E27B}"/>
              </a:ext>
            </a:extLst>
          </p:cNvPr>
          <p:cNvSpPr/>
          <p:nvPr userDrawn="1"/>
        </p:nvSpPr>
        <p:spPr>
          <a:xfrm>
            <a:off x="11563141" y="590910"/>
            <a:ext cx="108625" cy="108625"/>
          </a:xfrm>
          <a:custGeom>
            <a:avLst/>
            <a:gdLst>
              <a:gd name="connsiteX0" fmla="*/ 54313 w 108625"/>
              <a:gd name="connsiteY0" fmla="*/ 16053 h 108625"/>
              <a:gd name="connsiteX1" fmla="*/ 92572 w 108625"/>
              <a:gd name="connsiteY1" fmla="*/ 54313 h 108625"/>
              <a:gd name="connsiteX2" fmla="*/ 54313 w 108625"/>
              <a:gd name="connsiteY2" fmla="*/ 92572 h 108625"/>
              <a:gd name="connsiteX3" fmla="*/ 16053 w 108625"/>
              <a:gd name="connsiteY3" fmla="*/ 54313 h 108625"/>
              <a:gd name="connsiteX4" fmla="*/ 54313 w 108625"/>
              <a:gd name="connsiteY4" fmla="*/ 16053 h 108625"/>
              <a:gd name="connsiteX5" fmla="*/ 54313 w 108625"/>
              <a:gd name="connsiteY5" fmla="*/ 0 h 108625"/>
              <a:gd name="connsiteX6" fmla="*/ 0 w 108625"/>
              <a:gd name="connsiteY6" fmla="*/ 54313 h 108625"/>
              <a:gd name="connsiteX7" fmla="*/ 54313 w 108625"/>
              <a:gd name="connsiteY7" fmla="*/ 108625 h 108625"/>
              <a:gd name="connsiteX8" fmla="*/ 108625 w 108625"/>
              <a:gd name="connsiteY8" fmla="*/ 54313 h 108625"/>
              <a:gd name="connsiteX9" fmla="*/ 54313 w 108625"/>
              <a:gd name="connsiteY9" fmla="*/ 0 h 10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8625" h="108625">
                <a:moveTo>
                  <a:pt x="54313" y="16053"/>
                </a:moveTo>
                <a:cubicBezTo>
                  <a:pt x="75442" y="16053"/>
                  <a:pt x="92572" y="33182"/>
                  <a:pt x="92572" y="54313"/>
                </a:cubicBezTo>
                <a:cubicBezTo>
                  <a:pt x="92572" y="75442"/>
                  <a:pt x="75442" y="92572"/>
                  <a:pt x="54313" y="92572"/>
                </a:cubicBezTo>
                <a:cubicBezTo>
                  <a:pt x="33182" y="92572"/>
                  <a:pt x="16053" y="75442"/>
                  <a:pt x="16053" y="54313"/>
                </a:cubicBezTo>
                <a:cubicBezTo>
                  <a:pt x="16074" y="33191"/>
                  <a:pt x="33191" y="16074"/>
                  <a:pt x="54313" y="16053"/>
                </a:cubicBezTo>
                <a:moveTo>
                  <a:pt x="54313" y="0"/>
                </a:moveTo>
                <a:cubicBezTo>
                  <a:pt x="24317" y="0"/>
                  <a:pt x="0" y="24317"/>
                  <a:pt x="0" y="54313"/>
                </a:cubicBezTo>
                <a:cubicBezTo>
                  <a:pt x="0" y="84309"/>
                  <a:pt x="24317" y="108625"/>
                  <a:pt x="54313" y="108625"/>
                </a:cubicBezTo>
                <a:cubicBezTo>
                  <a:pt x="84309" y="108625"/>
                  <a:pt x="108625" y="84309"/>
                  <a:pt x="108625" y="54313"/>
                </a:cubicBezTo>
                <a:cubicBezTo>
                  <a:pt x="108625" y="24317"/>
                  <a:pt x="84309" y="0"/>
                  <a:pt x="54313" y="0"/>
                </a:cubicBezTo>
                <a:close/>
              </a:path>
            </a:pathLst>
          </a:custGeom>
          <a:solidFill>
            <a:schemeClr val="bg1"/>
          </a:solidFill>
          <a:ln w="516" cap="flat">
            <a:noFill/>
            <a:prstDash val="solid"/>
            <a:miter/>
          </a:ln>
        </p:spPr>
        <p:txBody>
          <a:bodyPr rtlCol="0" anchor="ctr"/>
          <a:lstStyle/>
          <a:p>
            <a:endParaRPr lang="en-US" dirty="0"/>
          </a:p>
        </p:txBody>
      </p:sp>
    </p:spTree>
    <p:extLst>
      <p:ext uri="{BB962C8B-B14F-4D97-AF65-F5344CB8AC3E}">
        <p14:creationId xmlns:p14="http://schemas.microsoft.com/office/powerpoint/2010/main" val="1222635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257166-6921-4546-BA2C-99E464681F4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95B9122-6371-4049-B57A-33DED7DA2F76}"/>
              </a:ext>
            </a:extLst>
          </p:cNvPr>
          <p:cNvSpPr>
            <a:spLocks noGrp="1"/>
          </p:cNvSpPr>
          <p:nvPr>
            <p:ph sz="half" idx="1"/>
          </p:nvPr>
        </p:nvSpPr>
        <p:spPr>
          <a:xfrm>
            <a:off x="1444752" y="1825625"/>
            <a:ext cx="4553712" cy="4351338"/>
          </a:xfrm>
        </p:spPr>
        <p:txBody>
          <a:bodyPr>
            <a:normAutofit/>
          </a:bodyPr>
          <a:lstStyle>
            <a:lvl1pPr>
              <a:defRPr sz="2400"/>
            </a:lvl1pPr>
            <a:lvl2pPr>
              <a:defRPr sz="2000"/>
            </a:lvl2pPr>
            <a:lvl3pPr>
              <a:defRPr sz="18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BA14555D-0753-4312-A26B-2338813F9BB1}"/>
              </a:ext>
            </a:extLst>
          </p:cNvPr>
          <p:cNvSpPr>
            <a:spLocks noGrp="1"/>
          </p:cNvSpPr>
          <p:nvPr>
            <p:ph sz="half" idx="2"/>
          </p:nvPr>
        </p:nvSpPr>
        <p:spPr>
          <a:xfrm>
            <a:off x="6784848" y="1825625"/>
            <a:ext cx="4553712" cy="4351338"/>
          </a:xfrm>
        </p:spPr>
        <p:txBody>
          <a:bodyPr>
            <a:normAutofit/>
          </a:bodyPr>
          <a:lstStyle>
            <a:lvl1pPr>
              <a:defRPr sz="2400"/>
            </a:lvl1pPr>
            <a:lvl2pPr>
              <a:defRPr sz="2000"/>
            </a:lvl2pPr>
            <a:lvl3pPr>
              <a:defRPr sz="18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8" name="Straight Connector 7">
            <a:extLst>
              <a:ext uri="{FF2B5EF4-FFF2-40B4-BE49-F238E27FC236}">
                <a16:creationId xmlns:a16="http://schemas.microsoft.com/office/drawing/2014/main" id="{3FB7E8F4-3FB3-45AB-A381-9093CA95AAEE}"/>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10" name="Graphic 15">
            <a:extLst>
              <a:ext uri="{FF2B5EF4-FFF2-40B4-BE49-F238E27FC236}">
                <a16:creationId xmlns:a16="http://schemas.microsoft.com/office/drawing/2014/main" id="{D8685329-C6A1-4CB4-8AAE-150D0341F6A2}"/>
              </a:ext>
            </a:extLst>
          </p:cNvPr>
          <p:cNvSpPr/>
          <p:nvPr userDrawn="1"/>
        </p:nvSpPr>
        <p:spPr>
          <a:xfrm>
            <a:off x="10508317" y="492206"/>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accent2"/>
          </a:solidFill>
          <a:ln w="603" cap="flat">
            <a:noFill/>
            <a:prstDash val="solid"/>
            <a:miter/>
          </a:ln>
        </p:spPr>
        <p:txBody>
          <a:bodyPr rtlCol="0" anchor="ctr"/>
          <a:lstStyle/>
          <a:p>
            <a:endParaRPr lang="en-US" dirty="0"/>
          </a:p>
        </p:txBody>
      </p:sp>
      <p:sp>
        <p:nvSpPr>
          <p:cNvPr id="12" name="Graphic 16">
            <a:extLst>
              <a:ext uri="{FF2B5EF4-FFF2-40B4-BE49-F238E27FC236}">
                <a16:creationId xmlns:a16="http://schemas.microsoft.com/office/drawing/2014/main" id="{83CE1DAA-30A3-41AE-8AE1-A7EE5C48A6F3}"/>
              </a:ext>
            </a:extLst>
          </p:cNvPr>
          <p:cNvSpPr/>
          <p:nvPr userDrawn="1"/>
        </p:nvSpPr>
        <p:spPr>
          <a:xfrm>
            <a:off x="11477944" y="1055581"/>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accent2"/>
          </a:solidFill>
          <a:ln w="610" cap="flat">
            <a:noFill/>
            <a:prstDash val="solid"/>
            <a:miter/>
          </a:ln>
        </p:spPr>
        <p:txBody>
          <a:bodyPr rtlCol="0" anchor="ctr"/>
          <a:lstStyle/>
          <a:p>
            <a:endParaRPr lang="en-US" dirty="0"/>
          </a:p>
        </p:txBody>
      </p:sp>
      <p:sp>
        <p:nvSpPr>
          <p:cNvPr id="14" name="Graphic 14">
            <a:extLst>
              <a:ext uri="{FF2B5EF4-FFF2-40B4-BE49-F238E27FC236}">
                <a16:creationId xmlns:a16="http://schemas.microsoft.com/office/drawing/2014/main" id="{065162DD-7ACB-4F9C-90DD-24C743035892}"/>
              </a:ext>
            </a:extLst>
          </p:cNvPr>
          <p:cNvSpPr/>
          <p:nvPr userDrawn="1"/>
        </p:nvSpPr>
        <p:spPr>
          <a:xfrm>
            <a:off x="11241555" y="446637"/>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2"/>
          </a:solidFill>
          <a:ln w="422" cap="flat">
            <a:noFill/>
            <a:prstDash val="solid"/>
            <a:miter/>
          </a:ln>
        </p:spPr>
        <p:txBody>
          <a:bodyPr rtlCol="0" anchor="ctr"/>
          <a:lstStyle/>
          <a:p>
            <a:endParaRPr lang="en-US" dirty="0"/>
          </a:p>
        </p:txBody>
      </p:sp>
    </p:spTree>
    <p:extLst>
      <p:ext uri="{BB962C8B-B14F-4D97-AF65-F5344CB8AC3E}">
        <p14:creationId xmlns:p14="http://schemas.microsoft.com/office/powerpoint/2010/main" val="12052880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F057AE-3B3B-4261-B912-BF9EB9A58C36}"/>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72A2D237-A706-4712-90CA-B04517CBBE05}"/>
              </a:ext>
            </a:extLst>
          </p:cNvPr>
          <p:cNvSpPr>
            <a:spLocks noGrp="1"/>
          </p:cNvSpPr>
          <p:nvPr>
            <p:ph type="body" idx="1"/>
          </p:nvPr>
        </p:nvSpPr>
        <p:spPr>
          <a:xfrm>
            <a:off x="1444752" y="1681163"/>
            <a:ext cx="455371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DE39CA1-2B6D-427E-9688-9093D5865CB7}"/>
              </a:ext>
            </a:extLst>
          </p:cNvPr>
          <p:cNvSpPr>
            <a:spLocks noGrp="1"/>
          </p:cNvSpPr>
          <p:nvPr>
            <p:ph sz="half" idx="2"/>
          </p:nvPr>
        </p:nvSpPr>
        <p:spPr>
          <a:xfrm>
            <a:off x="1444752" y="2505075"/>
            <a:ext cx="4553712" cy="3684588"/>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F3D53357-616B-47F4-944B-F979FE96635D}"/>
              </a:ext>
            </a:extLst>
          </p:cNvPr>
          <p:cNvSpPr>
            <a:spLocks noGrp="1"/>
          </p:cNvSpPr>
          <p:nvPr>
            <p:ph type="body" sz="quarter" idx="3"/>
          </p:nvPr>
        </p:nvSpPr>
        <p:spPr>
          <a:xfrm>
            <a:off x="6784848" y="1681163"/>
            <a:ext cx="455371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D7EA593-3036-4FB5-94B4-D9431DF04871}"/>
              </a:ext>
            </a:extLst>
          </p:cNvPr>
          <p:cNvSpPr>
            <a:spLocks noGrp="1"/>
          </p:cNvSpPr>
          <p:nvPr>
            <p:ph sz="quarter" idx="4"/>
          </p:nvPr>
        </p:nvSpPr>
        <p:spPr>
          <a:xfrm>
            <a:off x="6784848" y="2505075"/>
            <a:ext cx="4553712" cy="3684588"/>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10" name="Straight Connector 9">
            <a:extLst>
              <a:ext uri="{FF2B5EF4-FFF2-40B4-BE49-F238E27FC236}">
                <a16:creationId xmlns:a16="http://schemas.microsoft.com/office/drawing/2014/main" id="{160F34ED-DA60-4CC2-B735-B0EC5D9FEA35}"/>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12" name="Graphic 15">
            <a:extLst>
              <a:ext uri="{FF2B5EF4-FFF2-40B4-BE49-F238E27FC236}">
                <a16:creationId xmlns:a16="http://schemas.microsoft.com/office/drawing/2014/main" id="{A9475260-301F-4744-B1DA-7B00F6FB4342}"/>
              </a:ext>
            </a:extLst>
          </p:cNvPr>
          <p:cNvSpPr/>
          <p:nvPr userDrawn="1"/>
        </p:nvSpPr>
        <p:spPr>
          <a:xfrm>
            <a:off x="10508317" y="492206"/>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accent2"/>
          </a:solidFill>
          <a:ln w="603" cap="flat">
            <a:noFill/>
            <a:prstDash val="solid"/>
            <a:miter/>
          </a:ln>
        </p:spPr>
        <p:txBody>
          <a:bodyPr rtlCol="0" anchor="ctr"/>
          <a:lstStyle/>
          <a:p>
            <a:endParaRPr lang="en-US" dirty="0"/>
          </a:p>
        </p:txBody>
      </p:sp>
      <p:sp>
        <p:nvSpPr>
          <p:cNvPr id="14" name="Graphic 16">
            <a:extLst>
              <a:ext uri="{FF2B5EF4-FFF2-40B4-BE49-F238E27FC236}">
                <a16:creationId xmlns:a16="http://schemas.microsoft.com/office/drawing/2014/main" id="{9BBD3F4B-0836-48C5-AC68-747456D1DD50}"/>
              </a:ext>
            </a:extLst>
          </p:cNvPr>
          <p:cNvSpPr/>
          <p:nvPr userDrawn="1"/>
        </p:nvSpPr>
        <p:spPr>
          <a:xfrm>
            <a:off x="11477944" y="1055581"/>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accent2"/>
          </a:solidFill>
          <a:ln w="610" cap="flat">
            <a:noFill/>
            <a:prstDash val="solid"/>
            <a:miter/>
          </a:ln>
        </p:spPr>
        <p:txBody>
          <a:bodyPr rtlCol="0" anchor="ctr"/>
          <a:lstStyle/>
          <a:p>
            <a:endParaRPr lang="en-US" dirty="0"/>
          </a:p>
        </p:txBody>
      </p:sp>
      <p:sp>
        <p:nvSpPr>
          <p:cNvPr id="16" name="Graphic 14">
            <a:extLst>
              <a:ext uri="{FF2B5EF4-FFF2-40B4-BE49-F238E27FC236}">
                <a16:creationId xmlns:a16="http://schemas.microsoft.com/office/drawing/2014/main" id="{9B4398D5-99F4-4F83-AA77-9B4177648CAF}"/>
              </a:ext>
            </a:extLst>
          </p:cNvPr>
          <p:cNvSpPr/>
          <p:nvPr userDrawn="1"/>
        </p:nvSpPr>
        <p:spPr>
          <a:xfrm>
            <a:off x="11241555" y="446637"/>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2"/>
          </a:solidFill>
          <a:ln w="422" cap="flat">
            <a:noFill/>
            <a:prstDash val="solid"/>
            <a:miter/>
          </a:ln>
        </p:spPr>
        <p:txBody>
          <a:bodyPr rtlCol="0" anchor="ctr"/>
          <a:lstStyle/>
          <a:p>
            <a:endParaRPr lang="en-US" dirty="0"/>
          </a:p>
        </p:txBody>
      </p:sp>
    </p:spTree>
    <p:extLst>
      <p:ext uri="{BB962C8B-B14F-4D97-AF65-F5344CB8AC3E}">
        <p14:creationId xmlns:p14="http://schemas.microsoft.com/office/powerpoint/2010/main" val="9375955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TxTwoObj" preserve="1">
  <p:cSld name="1_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F057AE-3B3B-4261-B912-BF9EB9A58C36}"/>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72A2D237-A706-4712-90CA-B04517CBBE05}"/>
              </a:ext>
            </a:extLst>
          </p:cNvPr>
          <p:cNvSpPr>
            <a:spLocks noGrp="1"/>
          </p:cNvSpPr>
          <p:nvPr>
            <p:ph type="body" idx="1"/>
          </p:nvPr>
        </p:nvSpPr>
        <p:spPr>
          <a:xfrm>
            <a:off x="1444752" y="1681163"/>
            <a:ext cx="28346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DE39CA1-2B6D-427E-9688-9093D5865CB7}"/>
              </a:ext>
            </a:extLst>
          </p:cNvPr>
          <p:cNvSpPr>
            <a:spLocks noGrp="1"/>
          </p:cNvSpPr>
          <p:nvPr>
            <p:ph sz="half" idx="2"/>
          </p:nvPr>
        </p:nvSpPr>
        <p:spPr>
          <a:xfrm>
            <a:off x="1444752" y="2505075"/>
            <a:ext cx="2834640" cy="3684588"/>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p:txBody>
      </p:sp>
      <p:sp>
        <p:nvSpPr>
          <p:cNvPr id="5" name="Text Placeholder 4">
            <a:extLst>
              <a:ext uri="{FF2B5EF4-FFF2-40B4-BE49-F238E27FC236}">
                <a16:creationId xmlns:a16="http://schemas.microsoft.com/office/drawing/2014/main" id="{F3D53357-616B-47F4-944B-F979FE96635D}"/>
              </a:ext>
            </a:extLst>
          </p:cNvPr>
          <p:cNvSpPr>
            <a:spLocks noGrp="1"/>
          </p:cNvSpPr>
          <p:nvPr>
            <p:ph type="body" sz="quarter" idx="3"/>
          </p:nvPr>
        </p:nvSpPr>
        <p:spPr>
          <a:xfrm>
            <a:off x="4983480" y="1681163"/>
            <a:ext cx="28346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D7EA593-3036-4FB5-94B4-D9431DF04871}"/>
              </a:ext>
            </a:extLst>
          </p:cNvPr>
          <p:cNvSpPr>
            <a:spLocks noGrp="1"/>
          </p:cNvSpPr>
          <p:nvPr>
            <p:ph sz="quarter" idx="4"/>
          </p:nvPr>
        </p:nvSpPr>
        <p:spPr>
          <a:xfrm>
            <a:off x="4983480" y="2505075"/>
            <a:ext cx="2834640" cy="3684588"/>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p:txBody>
      </p:sp>
      <p:cxnSp>
        <p:nvCxnSpPr>
          <p:cNvPr id="10" name="Straight Connector 9">
            <a:extLst>
              <a:ext uri="{FF2B5EF4-FFF2-40B4-BE49-F238E27FC236}">
                <a16:creationId xmlns:a16="http://schemas.microsoft.com/office/drawing/2014/main" id="{160F34ED-DA60-4CC2-B735-B0EC5D9FEA35}"/>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12" name="Graphic 15">
            <a:extLst>
              <a:ext uri="{FF2B5EF4-FFF2-40B4-BE49-F238E27FC236}">
                <a16:creationId xmlns:a16="http://schemas.microsoft.com/office/drawing/2014/main" id="{A9475260-301F-4744-B1DA-7B00F6FB4342}"/>
              </a:ext>
            </a:extLst>
          </p:cNvPr>
          <p:cNvSpPr/>
          <p:nvPr userDrawn="1"/>
        </p:nvSpPr>
        <p:spPr>
          <a:xfrm>
            <a:off x="10508317" y="492206"/>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accent2"/>
          </a:solidFill>
          <a:ln w="603" cap="flat">
            <a:noFill/>
            <a:prstDash val="solid"/>
            <a:miter/>
          </a:ln>
        </p:spPr>
        <p:txBody>
          <a:bodyPr rtlCol="0" anchor="ctr"/>
          <a:lstStyle/>
          <a:p>
            <a:endParaRPr lang="en-US" dirty="0"/>
          </a:p>
        </p:txBody>
      </p:sp>
      <p:sp>
        <p:nvSpPr>
          <p:cNvPr id="14" name="Graphic 16">
            <a:extLst>
              <a:ext uri="{FF2B5EF4-FFF2-40B4-BE49-F238E27FC236}">
                <a16:creationId xmlns:a16="http://schemas.microsoft.com/office/drawing/2014/main" id="{9BBD3F4B-0836-48C5-AC68-747456D1DD50}"/>
              </a:ext>
            </a:extLst>
          </p:cNvPr>
          <p:cNvSpPr/>
          <p:nvPr userDrawn="1"/>
        </p:nvSpPr>
        <p:spPr>
          <a:xfrm>
            <a:off x="11477944" y="1055581"/>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accent2"/>
          </a:solidFill>
          <a:ln w="610" cap="flat">
            <a:noFill/>
            <a:prstDash val="solid"/>
            <a:miter/>
          </a:ln>
        </p:spPr>
        <p:txBody>
          <a:bodyPr rtlCol="0" anchor="ctr"/>
          <a:lstStyle/>
          <a:p>
            <a:endParaRPr lang="en-US" dirty="0"/>
          </a:p>
        </p:txBody>
      </p:sp>
      <p:sp>
        <p:nvSpPr>
          <p:cNvPr id="16" name="Graphic 14">
            <a:extLst>
              <a:ext uri="{FF2B5EF4-FFF2-40B4-BE49-F238E27FC236}">
                <a16:creationId xmlns:a16="http://schemas.microsoft.com/office/drawing/2014/main" id="{9B4398D5-99F4-4F83-AA77-9B4177648CAF}"/>
              </a:ext>
            </a:extLst>
          </p:cNvPr>
          <p:cNvSpPr/>
          <p:nvPr userDrawn="1"/>
        </p:nvSpPr>
        <p:spPr>
          <a:xfrm>
            <a:off x="11241555" y="446637"/>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2"/>
          </a:solidFill>
          <a:ln w="422" cap="flat">
            <a:noFill/>
            <a:prstDash val="solid"/>
            <a:miter/>
          </a:ln>
        </p:spPr>
        <p:txBody>
          <a:bodyPr rtlCol="0" anchor="ctr"/>
          <a:lstStyle/>
          <a:p>
            <a:endParaRPr lang="en-US" dirty="0"/>
          </a:p>
        </p:txBody>
      </p:sp>
      <p:sp>
        <p:nvSpPr>
          <p:cNvPr id="15" name="Text Placeholder 4">
            <a:extLst>
              <a:ext uri="{FF2B5EF4-FFF2-40B4-BE49-F238E27FC236}">
                <a16:creationId xmlns:a16="http://schemas.microsoft.com/office/drawing/2014/main" id="{2D693B15-7265-4478-9579-62FCD5222D04}"/>
              </a:ext>
            </a:extLst>
          </p:cNvPr>
          <p:cNvSpPr>
            <a:spLocks noGrp="1"/>
          </p:cNvSpPr>
          <p:nvPr>
            <p:ph type="body" sz="quarter" idx="13"/>
          </p:nvPr>
        </p:nvSpPr>
        <p:spPr>
          <a:xfrm>
            <a:off x="8531352" y="1769269"/>
            <a:ext cx="28346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7" name="Content Placeholder 5">
            <a:extLst>
              <a:ext uri="{FF2B5EF4-FFF2-40B4-BE49-F238E27FC236}">
                <a16:creationId xmlns:a16="http://schemas.microsoft.com/office/drawing/2014/main" id="{48F9E92F-BB16-4896-A47F-6497C3D705B9}"/>
              </a:ext>
            </a:extLst>
          </p:cNvPr>
          <p:cNvSpPr>
            <a:spLocks noGrp="1"/>
          </p:cNvSpPr>
          <p:nvPr>
            <p:ph sz="quarter" idx="14"/>
          </p:nvPr>
        </p:nvSpPr>
        <p:spPr>
          <a:xfrm>
            <a:off x="8531352" y="2593181"/>
            <a:ext cx="2834640" cy="3684588"/>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237307981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4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640AAD-80AF-40E7-BE3F-43D32FC68ED4}"/>
              </a:ext>
            </a:extLst>
          </p:cNvPr>
          <p:cNvSpPr>
            <a:spLocks noGrp="1"/>
          </p:cNvSpPr>
          <p:nvPr>
            <p:ph type="ctrTitle" hasCustomPrompt="1"/>
          </p:nvPr>
        </p:nvSpPr>
        <p:spPr>
          <a:xfrm>
            <a:off x="6391656" y="804672"/>
            <a:ext cx="4434840" cy="886968"/>
          </a:xfrm>
        </p:spPr>
        <p:txBody>
          <a:bodyPr anchor="b"/>
          <a:lstStyle>
            <a:lvl1pPr algn="l">
              <a:defRPr sz="5400" b="0" i="0" cap="none" baseline="0"/>
            </a:lvl1pPr>
          </a:lstStyle>
          <a:p>
            <a:r>
              <a:rPr lang="en-US" dirty="0"/>
              <a:t>Title</a:t>
            </a:r>
          </a:p>
        </p:txBody>
      </p:sp>
      <p:sp>
        <p:nvSpPr>
          <p:cNvPr id="3" name="Subtitle 2">
            <a:extLst>
              <a:ext uri="{FF2B5EF4-FFF2-40B4-BE49-F238E27FC236}">
                <a16:creationId xmlns:a16="http://schemas.microsoft.com/office/drawing/2014/main" id="{EC80FBD9-0977-4B2B-9318-30774BB0947C}"/>
              </a:ext>
            </a:extLst>
          </p:cNvPr>
          <p:cNvSpPr>
            <a:spLocks noGrp="1"/>
          </p:cNvSpPr>
          <p:nvPr>
            <p:ph type="subTitle" idx="1"/>
          </p:nvPr>
        </p:nvSpPr>
        <p:spPr>
          <a:xfrm>
            <a:off x="6391654" y="1801368"/>
            <a:ext cx="4434840" cy="4754880"/>
          </a:xfrm>
        </p:spPr>
        <p:txBody>
          <a:bodyPr>
            <a:normAutofit/>
          </a:bodyPr>
          <a:lstStyle>
            <a:lvl1pPr marL="0" indent="0" algn="l">
              <a:lnSpc>
                <a:spcPct val="110000"/>
              </a:lnSpc>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5" name="Footer Placeholder 4">
            <a:extLst>
              <a:ext uri="{FF2B5EF4-FFF2-40B4-BE49-F238E27FC236}">
                <a16:creationId xmlns:a16="http://schemas.microsoft.com/office/drawing/2014/main" id="{7F8C2A2A-62DB-40C0-8AE7-CB9B98649BB1}"/>
              </a:ext>
            </a:extLst>
          </p:cNvPr>
          <p:cNvSpPr>
            <a:spLocks noGrp="1"/>
          </p:cNvSpPr>
          <p:nvPr>
            <p:ph type="ftr" sz="quarter" idx="11"/>
          </p:nvPr>
        </p:nvSpPr>
        <p:spPr>
          <a:xfrm rot="16200000">
            <a:off x="9811512" y="1591056"/>
            <a:ext cx="3547872" cy="365125"/>
          </a:xfrm>
        </p:spPr>
        <p:txBody>
          <a:bodyPr/>
          <a:lstStyle>
            <a:lvl1pPr>
              <a:defRPr>
                <a:solidFill>
                  <a:schemeClr val="accent2"/>
                </a:solidFill>
              </a:defRPr>
            </a:lvl1pPr>
          </a:lstStyle>
          <a:p>
            <a:r>
              <a:rPr lang="en-US" dirty="0"/>
              <a:t>Searchology – google business</a:t>
            </a:r>
          </a:p>
        </p:txBody>
      </p:sp>
      <p:sp>
        <p:nvSpPr>
          <p:cNvPr id="6" name="Slide Number Placeholder 5">
            <a:extLst>
              <a:ext uri="{FF2B5EF4-FFF2-40B4-BE49-F238E27FC236}">
                <a16:creationId xmlns:a16="http://schemas.microsoft.com/office/drawing/2014/main" id="{A401EAA4-F44C-4C1F-B8E3-1A3005300F50}"/>
              </a:ext>
            </a:extLst>
          </p:cNvPr>
          <p:cNvSpPr>
            <a:spLocks noGrp="1"/>
          </p:cNvSpPr>
          <p:nvPr>
            <p:ph type="sldNum" sz="quarter" idx="12"/>
          </p:nvPr>
        </p:nvSpPr>
        <p:spPr/>
        <p:txBody>
          <a:bodyPr/>
          <a:lstStyle>
            <a:lvl1pPr>
              <a:defRPr>
                <a:solidFill>
                  <a:schemeClr val="accent2"/>
                </a:solidFill>
              </a:defRPr>
            </a:lvl1pPr>
          </a:lstStyle>
          <a:p>
            <a:fld id="{D8DA9DAA-006C-4F4B-980E-E3DF019B24E2}" type="slidenum">
              <a:rPr lang="en-US" smtClean="0"/>
              <a:pPr/>
              <a:t>‹#›</a:t>
            </a:fld>
            <a:endParaRPr lang="en-US" dirty="0"/>
          </a:p>
        </p:txBody>
      </p:sp>
      <p:cxnSp>
        <p:nvCxnSpPr>
          <p:cNvPr id="7" name="Straight Connector 6">
            <a:extLst>
              <a:ext uri="{FF2B5EF4-FFF2-40B4-BE49-F238E27FC236}">
                <a16:creationId xmlns:a16="http://schemas.microsoft.com/office/drawing/2014/main" id="{6939C974-0ED4-4915-BBF7-1FB00C18AD45}"/>
              </a:ext>
            </a:extLst>
          </p:cNvPr>
          <p:cNvCxnSpPr>
            <a:cxnSpLocks/>
          </p:cNvCxnSpPr>
          <p:nvPr userDrawn="1"/>
        </p:nvCxnSpPr>
        <p:spPr>
          <a:xfrm>
            <a:off x="11586162" y="3619272"/>
            <a:ext cx="0" cy="3238728"/>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9" name="Rectangle 8">
            <a:extLst>
              <a:ext uri="{FF2B5EF4-FFF2-40B4-BE49-F238E27FC236}">
                <a16:creationId xmlns:a16="http://schemas.microsoft.com/office/drawing/2014/main" id="{515930B2-E36D-4D05-A6B3-CA1BF61D50CC}"/>
              </a:ext>
            </a:extLst>
          </p:cNvPr>
          <p:cNvSpPr/>
          <p:nvPr userDrawn="1"/>
        </p:nvSpPr>
        <p:spPr>
          <a:xfrm>
            <a:off x="0" y="0"/>
            <a:ext cx="5779911"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Picture Placeholder 12">
            <a:extLst>
              <a:ext uri="{FF2B5EF4-FFF2-40B4-BE49-F238E27FC236}">
                <a16:creationId xmlns:a16="http://schemas.microsoft.com/office/drawing/2014/main" id="{9CEC7E0F-60E8-418B-978D-C607C82E97F7}"/>
              </a:ext>
            </a:extLst>
          </p:cNvPr>
          <p:cNvSpPr>
            <a:spLocks noGrp="1"/>
          </p:cNvSpPr>
          <p:nvPr>
            <p:ph type="pic" sz="quarter" idx="13"/>
          </p:nvPr>
        </p:nvSpPr>
        <p:spPr>
          <a:xfrm>
            <a:off x="283464" y="3108960"/>
            <a:ext cx="5221224" cy="3447288"/>
          </a:xfrm>
        </p:spPr>
        <p:txBody>
          <a:bodyPr anchor="ctr"/>
          <a:lstStyle>
            <a:lvl1pPr algn="ctr">
              <a:buNone/>
              <a:defRPr>
                <a:solidFill>
                  <a:schemeClr val="bg1"/>
                </a:solidFill>
              </a:defRPr>
            </a:lvl1pPr>
          </a:lstStyle>
          <a:p>
            <a:r>
              <a:rPr lang="en-US" dirty="0"/>
              <a:t>Click icon to add picture</a:t>
            </a:r>
          </a:p>
        </p:txBody>
      </p:sp>
      <p:sp>
        <p:nvSpPr>
          <p:cNvPr id="10" name="Picture Placeholder 12">
            <a:extLst>
              <a:ext uri="{FF2B5EF4-FFF2-40B4-BE49-F238E27FC236}">
                <a16:creationId xmlns:a16="http://schemas.microsoft.com/office/drawing/2014/main" id="{F146D6C1-343E-4F97-A565-55BBB15F4C77}"/>
              </a:ext>
            </a:extLst>
          </p:cNvPr>
          <p:cNvSpPr>
            <a:spLocks noGrp="1"/>
          </p:cNvSpPr>
          <p:nvPr>
            <p:ph type="pic" sz="quarter" idx="14"/>
          </p:nvPr>
        </p:nvSpPr>
        <p:spPr>
          <a:xfrm>
            <a:off x="283464" y="301752"/>
            <a:ext cx="2459736" cy="2505456"/>
          </a:xfrm>
        </p:spPr>
        <p:txBody>
          <a:bodyPr anchor="ctr"/>
          <a:lstStyle>
            <a:lvl1pPr algn="ctr">
              <a:buNone/>
              <a:defRPr>
                <a:solidFill>
                  <a:schemeClr val="bg1"/>
                </a:solidFill>
              </a:defRPr>
            </a:lvl1pPr>
          </a:lstStyle>
          <a:p>
            <a:r>
              <a:rPr lang="en-US" dirty="0"/>
              <a:t>Click icon to add picture</a:t>
            </a:r>
          </a:p>
        </p:txBody>
      </p:sp>
      <p:sp>
        <p:nvSpPr>
          <p:cNvPr id="11" name="Picture Placeholder 12">
            <a:extLst>
              <a:ext uri="{FF2B5EF4-FFF2-40B4-BE49-F238E27FC236}">
                <a16:creationId xmlns:a16="http://schemas.microsoft.com/office/drawing/2014/main" id="{BA123E2D-4554-47D5-B0EC-0C47EDB41626}"/>
              </a:ext>
            </a:extLst>
          </p:cNvPr>
          <p:cNvSpPr>
            <a:spLocks noGrp="1"/>
          </p:cNvSpPr>
          <p:nvPr>
            <p:ph type="pic" sz="quarter" idx="15"/>
          </p:nvPr>
        </p:nvSpPr>
        <p:spPr>
          <a:xfrm>
            <a:off x="3044952" y="301752"/>
            <a:ext cx="2459736" cy="2505456"/>
          </a:xfrm>
        </p:spPr>
        <p:txBody>
          <a:bodyPr anchor="ctr"/>
          <a:lstStyle>
            <a:lvl1pPr algn="ctr">
              <a:buNone/>
              <a:defRPr>
                <a:solidFill>
                  <a:schemeClr val="bg1"/>
                </a:solidFill>
              </a:defRPr>
            </a:lvl1pPr>
          </a:lstStyle>
          <a:p>
            <a:r>
              <a:rPr lang="en-US" dirty="0"/>
              <a:t>Click icon to add picture</a:t>
            </a:r>
          </a:p>
        </p:txBody>
      </p:sp>
    </p:spTree>
    <p:extLst>
      <p:ext uri="{BB962C8B-B14F-4D97-AF65-F5344CB8AC3E}">
        <p14:creationId xmlns:p14="http://schemas.microsoft.com/office/powerpoint/2010/main" val="125789148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Title Only">
    <p:bg>
      <p:bgPr>
        <a:gradFill>
          <a:gsLst>
            <a:gs pos="100000">
              <a:schemeClr val="accent4"/>
            </a:gs>
            <a:gs pos="0">
              <a:schemeClr val="accent2"/>
            </a:gs>
          </a:gsLst>
          <a:lin ang="8100000" scaled="1"/>
        </a:gradFill>
        <a:effectLst/>
      </p:bgPr>
    </p:bg>
    <p:spTree>
      <p:nvGrpSpPr>
        <p:cNvPr id="1" name=""/>
        <p:cNvGrpSpPr/>
        <p:nvPr/>
      </p:nvGrpSpPr>
      <p:grpSpPr>
        <a:xfrm>
          <a:off x="0" y="0"/>
          <a:ext cx="0" cy="0"/>
          <a:chOff x="0" y="0"/>
          <a:chExt cx="0" cy="0"/>
        </a:xfrm>
      </p:grpSpPr>
      <p:sp>
        <p:nvSpPr>
          <p:cNvPr id="33" name="Picture Placeholder 32">
            <a:extLst>
              <a:ext uri="{FF2B5EF4-FFF2-40B4-BE49-F238E27FC236}">
                <a16:creationId xmlns:a16="http://schemas.microsoft.com/office/drawing/2014/main" id="{3186EA6A-5CD5-4DF7-9C8A-EDFAF28A80D9}"/>
              </a:ext>
            </a:extLst>
          </p:cNvPr>
          <p:cNvSpPr>
            <a:spLocks noGrp="1"/>
          </p:cNvSpPr>
          <p:nvPr>
            <p:ph type="pic" sz="quarter" idx="14"/>
          </p:nvPr>
        </p:nvSpPr>
        <p:spPr>
          <a:xfrm>
            <a:off x="1777111" y="407499"/>
            <a:ext cx="1952279" cy="1952279"/>
          </a:xfrm>
          <a:custGeom>
            <a:avLst/>
            <a:gdLst>
              <a:gd name="connsiteX0" fmla="*/ 976140 w 1952279"/>
              <a:gd name="connsiteY0" fmla="*/ 0 h 1952279"/>
              <a:gd name="connsiteX1" fmla="*/ 1952279 w 1952279"/>
              <a:gd name="connsiteY1" fmla="*/ 976140 h 1952279"/>
              <a:gd name="connsiteX2" fmla="*/ 976140 w 1952279"/>
              <a:gd name="connsiteY2" fmla="*/ 1952279 h 1952279"/>
              <a:gd name="connsiteX3" fmla="*/ 0 w 1952279"/>
              <a:gd name="connsiteY3" fmla="*/ 976140 h 1952279"/>
              <a:gd name="connsiteX4" fmla="*/ 976140 w 1952279"/>
              <a:gd name="connsiteY4" fmla="*/ 0 h 19522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52279" h="1952279">
                <a:moveTo>
                  <a:pt x="976140" y="0"/>
                </a:moveTo>
                <a:cubicBezTo>
                  <a:pt x="1515247" y="0"/>
                  <a:pt x="1952279" y="437033"/>
                  <a:pt x="1952279" y="976140"/>
                </a:cubicBezTo>
                <a:cubicBezTo>
                  <a:pt x="1952279" y="1515246"/>
                  <a:pt x="1515247" y="1952279"/>
                  <a:pt x="976140" y="1952279"/>
                </a:cubicBezTo>
                <a:cubicBezTo>
                  <a:pt x="437033" y="1952279"/>
                  <a:pt x="0" y="1515246"/>
                  <a:pt x="0" y="976140"/>
                </a:cubicBezTo>
                <a:cubicBezTo>
                  <a:pt x="0" y="437033"/>
                  <a:pt x="437033" y="0"/>
                  <a:pt x="976140" y="0"/>
                </a:cubicBezTo>
                <a:close/>
              </a:path>
            </a:pathLst>
          </a:custGeom>
        </p:spPr>
        <p:txBody>
          <a:bodyPr wrap="square" anchor="ctr">
            <a:noAutofit/>
          </a:bodyPr>
          <a:lstStyle>
            <a:lvl1pPr algn="ctr">
              <a:buNone/>
              <a:defRPr sz="1800">
                <a:solidFill>
                  <a:schemeClr val="bg1"/>
                </a:solidFill>
              </a:defRPr>
            </a:lvl1pPr>
          </a:lstStyle>
          <a:p>
            <a:r>
              <a:rPr lang="en-US" dirty="0"/>
              <a:t>Click icon to add picture</a:t>
            </a:r>
          </a:p>
        </p:txBody>
      </p:sp>
      <p:sp>
        <p:nvSpPr>
          <p:cNvPr id="32" name="Picture Placeholder 31">
            <a:extLst>
              <a:ext uri="{FF2B5EF4-FFF2-40B4-BE49-F238E27FC236}">
                <a16:creationId xmlns:a16="http://schemas.microsoft.com/office/drawing/2014/main" id="{83D5117F-F235-498D-99A5-9DE2D665576C}"/>
              </a:ext>
            </a:extLst>
          </p:cNvPr>
          <p:cNvSpPr>
            <a:spLocks noGrp="1"/>
          </p:cNvSpPr>
          <p:nvPr>
            <p:ph type="pic" sz="quarter" idx="15"/>
          </p:nvPr>
        </p:nvSpPr>
        <p:spPr>
          <a:xfrm>
            <a:off x="3528345" y="1972581"/>
            <a:ext cx="2290065" cy="2273502"/>
          </a:xfrm>
          <a:custGeom>
            <a:avLst/>
            <a:gdLst>
              <a:gd name="connsiteX0" fmla="*/ 1145032 w 2290065"/>
              <a:gd name="connsiteY0" fmla="*/ 0 h 2273502"/>
              <a:gd name="connsiteX1" fmla="*/ 2290065 w 2290065"/>
              <a:gd name="connsiteY1" fmla="*/ 1145033 h 2273502"/>
              <a:gd name="connsiteX2" fmla="*/ 1375797 w 2290065"/>
              <a:gd name="connsiteY2" fmla="*/ 2266803 h 2273502"/>
              <a:gd name="connsiteX3" fmla="*/ 1331903 w 2290065"/>
              <a:gd name="connsiteY3" fmla="*/ 2273502 h 2273502"/>
              <a:gd name="connsiteX4" fmla="*/ 958162 w 2290065"/>
              <a:gd name="connsiteY4" fmla="*/ 2273502 h 2273502"/>
              <a:gd name="connsiteX5" fmla="*/ 914268 w 2290065"/>
              <a:gd name="connsiteY5" fmla="*/ 2266803 h 2273502"/>
              <a:gd name="connsiteX6" fmla="*/ 5911 w 2290065"/>
              <a:gd name="connsiteY6" fmla="*/ 1262106 h 2273502"/>
              <a:gd name="connsiteX7" fmla="*/ 0 w 2290065"/>
              <a:gd name="connsiteY7" fmla="*/ 1145053 h 2273502"/>
              <a:gd name="connsiteX8" fmla="*/ 0 w 2290065"/>
              <a:gd name="connsiteY8" fmla="*/ 1145014 h 2273502"/>
              <a:gd name="connsiteX9" fmla="*/ 5911 w 2290065"/>
              <a:gd name="connsiteY9" fmla="*/ 1027960 h 2273502"/>
              <a:gd name="connsiteX10" fmla="*/ 1145032 w 2290065"/>
              <a:gd name="connsiteY10" fmla="*/ 0 h 22735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290065" h="2273502">
                <a:moveTo>
                  <a:pt x="1145032" y="0"/>
                </a:moveTo>
                <a:cubicBezTo>
                  <a:pt x="1777417" y="0"/>
                  <a:pt x="2290065" y="512649"/>
                  <a:pt x="2290065" y="1145033"/>
                </a:cubicBezTo>
                <a:cubicBezTo>
                  <a:pt x="2290065" y="1698370"/>
                  <a:pt x="1897569" y="2160033"/>
                  <a:pt x="1375797" y="2266803"/>
                </a:cubicBezTo>
                <a:lnTo>
                  <a:pt x="1331903" y="2273502"/>
                </a:lnTo>
                <a:lnTo>
                  <a:pt x="958162" y="2273502"/>
                </a:lnTo>
                <a:lnTo>
                  <a:pt x="914268" y="2266803"/>
                </a:lnTo>
                <a:cubicBezTo>
                  <a:pt x="429765" y="2167660"/>
                  <a:pt x="56730" y="1762511"/>
                  <a:pt x="5911" y="1262106"/>
                </a:cubicBezTo>
                <a:lnTo>
                  <a:pt x="0" y="1145053"/>
                </a:lnTo>
                <a:lnTo>
                  <a:pt x="0" y="1145014"/>
                </a:lnTo>
                <a:lnTo>
                  <a:pt x="5911" y="1027960"/>
                </a:lnTo>
                <a:cubicBezTo>
                  <a:pt x="64548" y="450571"/>
                  <a:pt x="552172" y="0"/>
                  <a:pt x="1145032" y="0"/>
                </a:cubicBezTo>
                <a:close/>
              </a:path>
            </a:pathLst>
          </a:custGeom>
        </p:spPr>
        <p:txBody>
          <a:bodyPr wrap="square" anchor="ctr">
            <a:noAutofit/>
          </a:bodyPr>
          <a:lstStyle>
            <a:lvl1pPr algn="ctr">
              <a:buNone/>
              <a:defRPr sz="1800">
                <a:solidFill>
                  <a:schemeClr val="bg1"/>
                </a:solidFill>
              </a:defRPr>
            </a:lvl1pPr>
          </a:lstStyle>
          <a:p>
            <a:r>
              <a:rPr lang="en-US" dirty="0"/>
              <a:t>Click icon to add picture</a:t>
            </a:r>
          </a:p>
        </p:txBody>
      </p:sp>
      <p:sp>
        <p:nvSpPr>
          <p:cNvPr id="31" name="Picture Placeholder 30">
            <a:extLst>
              <a:ext uri="{FF2B5EF4-FFF2-40B4-BE49-F238E27FC236}">
                <a16:creationId xmlns:a16="http://schemas.microsoft.com/office/drawing/2014/main" id="{E1E0A794-F1D3-4628-B5B1-9D48AB34C3D4}"/>
              </a:ext>
            </a:extLst>
          </p:cNvPr>
          <p:cNvSpPr>
            <a:spLocks noGrp="1"/>
          </p:cNvSpPr>
          <p:nvPr>
            <p:ph type="pic" sz="quarter" idx="16"/>
          </p:nvPr>
        </p:nvSpPr>
        <p:spPr>
          <a:xfrm>
            <a:off x="5579539" y="4386312"/>
            <a:ext cx="3119293" cy="2462810"/>
          </a:xfrm>
          <a:custGeom>
            <a:avLst/>
            <a:gdLst>
              <a:gd name="connsiteX0" fmla="*/ 1559647 w 3119293"/>
              <a:gd name="connsiteY0" fmla="*/ 0 h 2462810"/>
              <a:gd name="connsiteX1" fmla="*/ 3119293 w 3119293"/>
              <a:gd name="connsiteY1" fmla="*/ 1559647 h 2462810"/>
              <a:gd name="connsiteX2" fmla="*/ 2852930 w 3119293"/>
              <a:gd name="connsiteY2" fmla="*/ 2431660 h 2462810"/>
              <a:gd name="connsiteX3" fmla="*/ 2829636 w 3119293"/>
              <a:gd name="connsiteY3" fmla="*/ 2462810 h 2462810"/>
              <a:gd name="connsiteX4" fmla="*/ 289658 w 3119293"/>
              <a:gd name="connsiteY4" fmla="*/ 2462810 h 2462810"/>
              <a:gd name="connsiteX5" fmla="*/ 266363 w 3119293"/>
              <a:gd name="connsiteY5" fmla="*/ 2431660 h 2462810"/>
              <a:gd name="connsiteX6" fmla="*/ 0 w 3119293"/>
              <a:gd name="connsiteY6" fmla="*/ 1559647 h 2462810"/>
              <a:gd name="connsiteX7" fmla="*/ 1559647 w 3119293"/>
              <a:gd name="connsiteY7" fmla="*/ 0 h 2462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119293" h="2462810">
                <a:moveTo>
                  <a:pt x="1559647" y="0"/>
                </a:moveTo>
                <a:cubicBezTo>
                  <a:pt x="2421016" y="0"/>
                  <a:pt x="3119293" y="698278"/>
                  <a:pt x="3119293" y="1559647"/>
                </a:cubicBezTo>
                <a:cubicBezTo>
                  <a:pt x="3119293" y="1882660"/>
                  <a:pt x="3021098" y="2182739"/>
                  <a:pt x="2852930" y="2431660"/>
                </a:cubicBezTo>
                <a:lnTo>
                  <a:pt x="2829636" y="2462810"/>
                </a:lnTo>
                <a:lnTo>
                  <a:pt x="289658" y="2462810"/>
                </a:lnTo>
                <a:lnTo>
                  <a:pt x="266363" y="2431660"/>
                </a:lnTo>
                <a:cubicBezTo>
                  <a:pt x="98195" y="2182739"/>
                  <a:pt x="0" y="1882660"/>
                  <a:pt x="0" y="1559647"/>
                </a:cubicBezTo>
                <a:cubicBezTo>
                  <a:pt x="0" y="698278"/>
                  <a:pt x="698278" y="0"/>
                  <a:pt x="1559647" y="0"/>
                </a:cubicBezTo>
                <a:close/>
              </a:path>
            </a:pathLst>
          </a:custGeom>
        </p:spPr>
        <p:txBody>
          <a:bodyPr wrap="square" anchor="ctr">
            <a:noAutofit/>
          </a:bodyPr>
          <a:lstStyle>
            <a:lvl1pPr algn="ctr">
              <a:buNone/>
              <a:defRPr sz="1800">
                <a:solidFill>
                  <a:schemeClr val="bg1"/>
                </a:solidFill>
              </a:defRPr>
            </a:lvl1pPr>
          </a:lstStyle>
          <a:p>
            <a:r>
              <a:rPr lang="en-US" dirty="0"/>
              <a:t>Click icon to add picture</a:t>
            </a:r>
          </a:p>
        </p:txBody>
      </p:sp>
      <p:sp>
        <p:nvSpPr>
          <p:cNvPr id="30" name="Picture Placeholder 29">
            <a:extLst>
              <a:ext uri="{FF2B5EF4-FFF2-40B4-BE49-F238E27FC236}">
                <a16:creationId xmlns:a16="http://schemas.microsoft.com/office/drawing/2014/main" id="{B8D3F45B-B631-47D3-A33C-71CEC2B3602C}"/>
              </a:ext>
            </a:extLst>
          </p:cNvPr>
          <p:cNvSpPr>
            <a:spLocks noGrp="1"/>
          </p:cNvSpPr>
          <p:nvPr>
            <p:ph type="pic" sz="quarter" idx="17"/>
          </p:nvPr>
        </p:nvSpPr>
        <p:spPr>
          <a:xfrm>
            <a:off x="1092905" y="4018982"/>
            <a:ext cx="3854161" cy="2839018"/>
          </a:xfrm>
          <a:custGeom>
            <a:avLst/>
            <a:gdLst>
              <a:gd name="connsiteX0" fmla="*/ 1927061 w 3854161"/>
              <a:gd name="connsiteY0" fmla="*/ 0 h 2839018"/>
              <a:gd name="connsiteX1" fmla="*/ 1927101 w 3854161"/>
              <a:gd name="connsiteY1" fmla="*/ 0 h 2839018"/>
              <a:gd name="connsiteX2" fmla="*/ 2124114 w 3854161"/>
              <a:gd name="connsiteY2" fmla="*/ 9948 h 2839018"/>
              <a:gd name="connsiteX3" fmla="*/ 3854161 w 3854161"/>
              <a:gd name="connsiteY3" fmla="*/ 1927080 h 2839018"/>
              <a:gd name="connsiteX4" fmla="*/ 3702722 w 3854161"/>
              <a:gd name="connsiteY4" fmla="*/ 2677187 h 2839018"/>
              <a:gd name="connsiteX5" fmla="*/ 3624763 w 3854161"/>
              <a:gd name="connsiteY5" fmla="*/ 2839018 h 2839018"/>
              <a:gd name="connsiteX6" fmla="*/ 229398 w 3854161"/>
              <a:gd name="connsiteY6" fmla="*/ 2839018 h 2839018"/>
              <a:gd name="connsiteX7" fmla="*/ 151440 w 3854161"/>
              <a:gd name="connsiteY7" fmla="*/ 2677187 h 2839018"/>
              <a:gd name="connsiteX8" fmla="*/ 0 w 3854161"/>
              <a:gd name="connsiteY8" fmla="*/ 1927080 h 2839018"/>
              <a:gd name="connsiteX9" fmla="*/ 1730048 w 3854161"/>
              <a:gd name="connsiteY9" fmla="*/ 9948 h 2839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854161" h="2839018">
                <a:moveTo>
                  <a:pt x="1927061" y="0"/>
                </a:moveTo>
                <a:lnTo>
                  <a:pt x="1927101" y="0"/>
                </a:lnTo>
                <a:lnTo>
                  <a:pt x="2124114" y="9948"/>
                </a:lnTo>
                <a:cubicBezTo>
                  <a:pt x="3095856" y="108634"/>
                  <a:pt x="3854161" y="929301"/>
                  <a:pt x="3854161" y="1927080"/>
                </a:cubicBezTo>
                <a:cubicBezTo>
                  <a:pt x="3854161" y="2193154"/>
                  <a:pt x="3800237" y="2446634"/>
                  <a:pt x="3702722" y="2677187"/>
                </a:cubicBezTo>
                <a:lnTo>
                  <a:pt x="3624763" y="2839018"/>
                </a:lnTo>
                <a:lnTo>
                  <a:pt x="229398" y="2839018"/>
                </a:lnTo>
                <a:lnTo>
                  <a:pt x="151440" y="2677187"/>
                </a:lnTo>
                <a:cubicBezTo>
                  <a:pt x="53924" y="2446634"/>
                  <a:pt x="0" y="2193154"/>
                  <a:pt x="0" y="1927080"/>
                </a:cubicBezTo>
                <a:cubicBezTo>
                  <a:pt x="0" y="929301"/>
                  <a:pt x="758305" y="108634"/>
                  <a:pt x="1730048" y="9948"/>
                </a:cubicBezTo>
                <a:close/>
              </a:path>
            </a:pathLst>
          </a:custGeom>
        </p:spPr>
        <p:txBody>
          <a:bodyPr wrap="square" anchor="ctr">
            <a:noAutofit/>
          </a:bodyPr>
          <a:lstStyle>
            <a:lvl1pPr algn="ctr">
              <a:buNone/>
              <a:defRPr sz="1800">
                <a:solidFill>
                  <a:schemeClr val="bg1"/>
                </a:solidFill>
              </a:defRPr>
            </a:lvl1pPr>
          </a:lstStyle>
          <a:p>
            <a:r>
              <a:rPr lang="en-US" dirty="0"/>
              <a:t>Click icon to add picture</a:t>
            </a:r>
          </a:p>
        </p:txBody>
      </p:sp>
      <p:sp>
        <p:nvSpPr>
          <p:cNvPr id="2" name="Title 1">
            <a:extLst>
              <a:ext uri="{FF2B5EF4-FFF2-40B4-BE49-F238E27FC236}">
                <a16:creationId xmlns:a16="http://schemas.microsoft.com/office/drawing/2014/main" id="{E969F227-D21C-48B3-828A-6BFA9585E82F}"/>
              </a:ext>
            </a:extLst>
          </p:cNvPr>
          <p:cNvSpPr>
            <a:spLocks noGrp="1"/>
          </p:cNvSpPr>
          <p:nvPr>
            <p:ph type="title"/>
          </p:nvPr>
        </p:nvSpPr>
        <p:spPr>
          <a:xfrm>
            <a:off x="5760720" y="585216"/>
            <a:ext cx="5276088" cy="2276856"/>
          </a:xfrm>
        </p:spPr>
        <p:txBody>
          <a:bodyPr anchor="b"/>
          <a:lstStyle>
            <a:lvl1pPr algn="r">
              <a:defRPr sz="4800" b="1" cap="all" spc="400" baseline="0">
                <a:solidFill>
                  <a:schemeClr val="bg1"/>
                </a:solidFill>
              </a:defRPr>
            </a:lvl1p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8DF1DFFF-E5C5-43DF-B71C-7270DB97372C}"/>
              </a:ext>
            </a:extLst>
          </p:cNvPr>
          <p:cNvSpPr>
            <a:spLocks noGrp="1"/>
          </p:cNvSpPr>
          <p:nvPr>
            <p:ph type="dt" sz="half" idx="10"/>
          </p:nvPr>
        </p:nvSpPr>
        <p:spPr>
          <a:xfrm>
            <a:off x="658368" y="201168"/>
            <a:ext cx="2743200" cy="365125"/>
          </a:xfrm>
        </p:spPr>
        <p:txBody>
          <a:bodyPr/>
          <a:lstStyle>
            <a:lvl1pPr>
              <a:defRPr>
                <a:solidFill>
                  <a:schemeClr val="bg1"/>
                </a:solidFill>
              </a:defRPr>
            </a:lvl1pPr>
          </a:lstStyle>
          <a:p>
            <a:r>
              <a:rPr lang="en-US" dirty="0"/>
              <a:t>Searchology.biz</a:t>
            </a:r>
          </a:p>
        </p:txBody>
      </p:sp>
      <p:sp>
        <p:nvSpPr>
          <p:cNvPr id="4" name="Footer Placeholder 3">
            <a:extLst>
              <a:ext uri="{FF2B5EF4-FFF2-40B4-BE49-F238E27FC236}">
                <a16:creationId xmlns:a16="http://schemas.microsoft.com/office/drawing/2014/main" id="{7EBC03C0-6EB7-4633-967C-12C35768BB58}"/>
              </a:ext>
            </a:extLst>
          </p:cNvPr>
          <p:cNvSpPr>
            <a:spLocks noGrp="1"/>
          </p:cNvSpPr>
          <p:nvPr>
            <p:ph type="ftr" sz="quarter" idx="11"/>
          </p:nvPr>
        </p:nvSpPr>
        <p:spPr>
          <a:xfrm rot="16200000">
            <a:off x="-548640" y="1938528"/>
            <a:ext cx="2788920" cy="365125"/>
          </a:xfrm>
        </p:spPr>
        <p:txBody>
          <a:bodyPr/>
          <a:lstStyle>
            <a:lvl1pPr>
              <a:defRPr>
                <a:solidFill>
                  <a:schemeClr val="bg1"/>
                </a:solidFill>
              </a:defRPr>
            </a:lvl1pPr>
          </a:lstStyle>
          <a:p>
            <a:r>
              <a:rPr lang="en-US" dirty="0"/>
              <a:t>Searchology – google business</a:t>
            </a:r>
          </a:p>
        </p:txBody>
      </p:sp>
      <p:sp>
        <p:nvSpPr>
          <p:cNvPr id="5" name="Slide Number Placeholder 4">
            <a:extLst>
              <a:ext uri="{FF2B5EF4-FFF2-40B4-BE49-F238E27FC236}">
                <a16:creationId xmlns:a16="http://schemas.microsoft.com/office/drawing/2014/main" id="{30FF4306-91CD-4B7B-8A53-34BE8F997581}"/>
              </a:ext>
            </a:extLst>
          </p:cNvPr>
          <p:cNvSpPr>
            <a:spLocks noGrp="1"/>
          </p:cNvSpPr>
          <p:nvPr>
            <p:ph type="sldNum" sz="quarter" idx="12"/>
          </p:nvPr>
        </p:nvSpPr>
        <p:spPr>
          <a:xfrm>
            <a:off x="8610600" y="201168"/>
            <a:ext cx="2743200" cy="365125"/>
          </a:xfrm>
        </p:spPr>
        <p:txBody>
          <a:bodyPr/>
          <a:lstStyle>
            <a:lvl1pPr>
              <a:defRPr>
                <a:solidFill>
                  <a:schemeClr val="bg1"/>
                </a:solidFill>
              </a:defRPr>
            </a:lvl1pPr>
          </a:lstStyle>
          <a:p>
            <a:fld id="{D8DA9DAA-006C-4F4B-980E-E3DF019B24E2}" type="slidenum">
              <a:rPr lang="en-US" smtClean="0"/>
              <a:pPr/>
              <a:t>‹#›</a:t>
            </a:fld>
            <a:endParaRPr lang="en-US" dirty="0"/>
          </a:p>
        </p:txBody>
      </p:sp>
      <p:sp>
        <p:nvSpPr>
          <p:cNvPr id="8" name="Graphic 32">
            <a:extLst>
              <a:ext uri="{FF2B5EF4-FFF2-40B4-BE49-F238E27FC236}">
                <a16:creationId xmlns:a16="http://schemas.microsoft.com/office/drawing/2014/main" id="{846CD0EA-B0AA-4845-81A5-4ADD7C58B12F}"/>
              </a:ext>
            </a:extLst>
          </p:cNvPr>
          <p:cNvSpPr/>
          <p:nvPr userDrawn="1"/>
        </p:nvSpPr>
        <p:spPr>
          <a:xfrm>
            <a:off x="1472366" y="1859534"/>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bg1"/>
          </a:solidFill>
          <a:ln w="603" cap="flat">
            <a:noFill/>
            <a:prstDash val="solid"/>
            <a:miter/>
          </a:ln>
        </p:spPr>
        <p:txBody>
          <a:bodyPr rtlCol="0" anchor="ctr"/>
          <a:lstStyle/>
          <a:p>
            <a:endParaRPr lang="en-US" dirty="0"/>
          </a:p>
        </p:txBody>
      </p:sp>
      <p:sp>
        <p:nvSpPr>
          <p:cNvPr id="10" name="Graphic 33">
            <a:extLst>
              <a:ext uri="{FF2B5EF4-FFF2-40B4-BE49-F238E27FC236}">
                <a16:creationId xmlns:a16="http://schemas.microsoft.com/office/drawing/2014/main" id="{0E97A0CB-7CB1-47F0-BD48-EEECBAC39CD2}"/>
              </a:ext>
            </a:extLst>
          </p:cNvPr>
          <p:cNvSpPr/>
          <p:nvPr userDrawn="1"/>
        </p:nvSpPr>
        <p:spPr>
          <a:xfrm>
            <a:off x="2014523" y="3146867"/>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bg1"/>
          </a:solidFill>
          <a:ln w="610" cap="flat">
            <a:noFill/>
            <a:prstDash val="solid"/>
            <a:miter/>
          </a:ln>
        </p:spPr>
        <p:txBody>
          <a:bodyPr rtlCol="0" anchor="ctr"/>
          <a:lstStyle/>
          <a:p>
            <a:endParaRPr lang="en-US" dirty="0"/>
          </a:p>
        </p:txBody>
      </p:sp>
      <p:sp>
        <p:nvSpPr>
          <p:cNvPr id="12" name="Graphic 31">
            <a:extLst>
              <a:ext uri="{FF2B5EF4-FFF2-40B4-BE49-F238E27FC236}">
                <a16:creationId xmlns:a16="http://schemas.microsoft.com/office/drawing/2014/main" id="{477816C9-06CB-4BC5-B26B-6A2877BD941A}"/>
              </a:ext>
            </a:extLst>
          </p:cNvPr>
          <p:cNvSpPr/>
          <p:nvPr userDrawn="1"/>
        </p:nvSpPr>
        <p:spPr>
          <a:xfrm>
            <a:off x="5404920" y="4508295"/>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endParaRPr lang="en-US" dirty="0"/>
          </a:p>
        </p:txBody>
      </p:sp>
      <p:cxnSp>
        <p:nvCxnSpPr>
          <p:cNvPr id="14" name="Straight Connector 13">
            <a:extLst>
              <a:ext uri="{FF2B5EF4-FFF2-40B4-BE49-F238E27FC236}">
                <a16:creationId xmlns:a16="http://schemas.microsoft.com/office/drawing/2014/main" id="{13AE7F8D-AE68-4A83-BAB5-3A97D473CE3C}"/>
              </a:ext>
            </a:extLst>
          </p:cNvPr>
          <p:cNvCxnSpPr>
            <a:cxnSpLocks/>
          </p:cNvCxnSpPr>
          <p:nvPr userDrawn="1"/>
        </p:nvCxnSpPr>
        <p:spPr>
          <a:xfrm>
            <a:off x="856114" y="3503032"/>
            <a:ext cx="0" cy="3346090"/>
          </a:xfrm>
          <a:prstGeom prst="line">
            <a:avLst/>
          </a:prstGeom>
          <a:ln w="25400" cap="sq">
            <a:solidFill>
              <a:schemeClr val="bg1"/>
            </a:solidFill>
            <a:bevel/>
          </a:ln>
        </p:spPr>
        <p:style>
          <a:lnRef idx="1">
            <a:schemeClr val="accent1"/>
          </a:lnRef>
          <a:fillRef idx="0">
            <a:schemeClr val="accent1"/>
          </a:fillRef>
          <a:effectRef idx="0">
            <a:schemeClr val="accent1"/>
          </a:effectRef>
          <a:fontRef idx="minor">
            <a:schemeClr val="tx1"/>
          </a:fontRef>
        </p:style>
      </p:cxnSp>
      <p:sp>
        <p:nvSpPr>
          <p:cNvPr id="16" name="Text Placeholder 15">
            <a:extLst>
              <a:ext uri="{FF2B5EF4-FFF2-40B4-BE49-F238E27FC236}">
                <a16:creationId xmlns:a16="http://schemas.microsoft.com/office/drawing/2014/main" id="{A928810C-E773-43AE-A2A1-4073955CC8DA}"/>
              </a:ext>
            </a:extLst>
          </p:cNvPr>
          <p:cNvSpPr>
            <a:spLocks noGrp="1"/>
          </p:cNvSpPr>
          <p:nvPr>
            <p:ph type="body" sz="quarter" idx="13"/>
          </p:nvPr>
        </p:nvSpPr>
        <p:spPr>
          <a:xfrm>
            <a:off x="5760720" y="3127248"/>
            <a:ext cx="5276088" cy="1124712"/>
          </a:xfrm>
        </p:spPr>
        <p:txBody>
          <a:bodyPr/>
          <a:lstStyle>
            <a:lvl1pPr marL="0" indent="0" algn="r">
              <a:buNone/>
              <a:defRPr sz="1800">
                <a:solidFill>
                  <a:schemeClr val="bg1"/>
                </a:solidFill>
              </a:defRPr>
            </a:lvl1pPr>
          </a:lstStyle>
          <a:p>
            <a:pPr lvl="0"/>
            <a:r>
              <a:rPr lang="en-US"/>
              <a:t>Click to edit Master text styles</a:t>
            </a:r>
          </a:p>
        </p:txBody>
      </p:sp>
    </p:spTree>
    <p:extLst>
      <p:ext uri="{BB962C8B-B14F-4D97-AF65-F5344CB8AC3E}">
        <p14:creationId xmlns:p14="http://schemas.microsoft.com/office/powerpoint/2010/main" val="30104515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69F227-D21C-48B3-828A-6BFA9585E82F}"/>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DF1DFFF-E5C5-43DF-B71C-7270DB97372C}"/>
              </a:ext>
            </a:extLst>
          </p:cNvPr>
          <p:cNvSpPr>
            <a:spLocks noGrp="1"/>
          </p:cNvSpPr>
          <p:nvPr>
            <p:ph type="dt" sz="half" idx="10"/>
          </p:nvPr>
        </p:nvSpPr>
        <p:spPr/>
        <p:txBody>
          <a:bodyPr/>
          <a:lstStyle/>
          <a:p>
            <a:r>
              <a:rPr lang="en-US" dirty="0"/>
              <a:t>Searchology.biz</a:t>
            </a:r>
          </a:p>
        </p:txBody>
      </p:sp>
      <p:sp>
        <p:nvSpPr>
          <p:cNvPr id="4" name="Footer Placeholder 3">
            <a:extLst>
              <a:ext uri="{FF2B5EF4-FFF2-40B4-BE49-F238E27FC236}">
                <a16:creationId xmlns:a16="http://schemas.microsoft.com/office/drawing/2014/main" id="{7EBC03C0-6EB7-4633-967C-12C35768BB58}"/>
              </a:ext>
            </a:extLst>
          </p:cNvPr>
          <p:cNvSpPr>
            <a:spLocks noGrp="1"/>
          </p:cNvSpPr>
          <p:nvPr>
            <p:ph type="ftr" sz="quarter" idx="11"/>
          </p:nvPr>
        </p:nvSpPr>
        <p:spPr/>
        <p:txBody>
          <a:bodyPr/>
          <a:lstStyle/>
          <a:p>
            <a:r>
              <a:rPr lang="en-US" dirty="0"/>
              <a:t>Searchology – google business</a:t>
            </a:r>
          </a:p>
        </p:txBody>
      </p:sp>
      <p:sp>
        <p:nvSpPr>
          <p:cNvPr id="5" name="Slide Number Placeholder 4">
            <a:extLst>
              <a:ext uri="{FF2B5EF4-FFF2-40B4-BE49-F238E27FC236}">
                <a16:creationId xmlns:a16="http://schemas.microsoft.com/office/drawing/2014/main" id="{30FF4306-91CD-4B7B-8A53-34BE8F997581}"/>
              </a:ext>
            </a:extLst>
          </p:cNvPr>
          <p:cNvSpPr>
            <a:spLocks noGrp="1"/>
          </p:cNvSpPr>
          <p:nvPr>
            <p:ph type="sldNum" sz="quarter" idx="12"/>
          </p:nvPr>
        </p:nvSpPr>
        <p:spPr/>
        <p:txBody>
          <a:bodyPr/>
          <a:lstStyle/>
          <a:p>
            <a:fld id="{D8DA9DAA-006C-4F4B-980E-E3DF019B24E2}" type="slidenum">
              <a:rPr lang="en-US" smtClean="0"/>
              <a:t>‹#›</a:t>
            </a:fld>
            <a:endParaRPr lang="en-US" dirty="0"/>
          </a:p>
        </p:txBody>
      </p:sp>
      <p:cxnSp>
        <p:nvCxnSpPr>
          <p:cNvPr id="6" name="Straight Connector 5">
            <a:extLst>
              <a:ext uri="{FF2B5EF4-FFF2-40B4-BE49-F238E27FC236}">
                <a16:creationId xmlns:a16="http://schemas.microsoft.com/office/drawing/2014/main" id="{57596AF9-469C-436D-B7D2-77952EF1825E}"/>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6329100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DFF36D6-399B-43E3-84DD-9FC5119ECCE9}"/>
              </a:ext>
            </a:extLst>
          </p:cNvPr>
          <p:cNvSpPr>
            <a:spLocks noGrp="1"/>
          </p:cNvSpPr>
          <p:nvPr>
            <p:ph type="dt" sz="half" idx="10"/>
          </p:nvPr>
        </p:nvSpPr>
        <p:spPr/>
        <p:txBody>
          <a:bodyPr/>
          <a:lstStyle/>
          <a:p>
            <a:r>
              <a:rPr lang="en-US" dirty="0"/>
              <a:t>Searchology.biz</a:t>
            </a:r>
          </a:p>
        </p:txBody>
      </p:sp>
      <p:sp>
        <p:nvSpPr>
          <p:cNvPr id="3" name="Footer Placeholder 2">
            <a:extLst>
              <a:ext uri="{FF2B5EF4-FFF2-40B4-BE49-F238E27FC236}">
                <a16:creationId xmlns:a16="http://schemas.microsoft.com/office/drawing/2014/main" id="{50234AB7-3B85-4028-A500-5A1BDBF45C56}"/>
              </a:ext>
            </a:extLst>
          </p:cNvPr>
          <p:cNvSpPr>
            <a:spLocks noGrp="1"/>
          </p:cNvSpPr>
          <p:nvPr>
            <p:ph type="ftr" sz="quarter" idx="11"/>
          </p:nvPr>
        </p:nvSpPr>
        <p:spPr/>
        <p:txBody>
          <a:bodyPr/>
          <a:lstStyle/>
          <a:p>
            <a:r>
              <a:rPr lang="en-US" dirty="0"/>
              <a:t>Searchology – google business</a:t>
            </a:r>
          </a:p>
        </p:txBody>
      </p:sp>
      <p:sp>
        <p:nvSpPr>
          <p:cNvPr id="4" name="Slide Number Placeholder 3">
            <a:extLst>
              <a:ext uri="{FF2B5EF4-FFF2-40B4-BE49-F238E27FC236}">
                <a16:creationId xmlns:a16="http://schemas.microsoft.com/office/drawing/2014/main" id="{AC1F40F0-9909-442F-BBA4-409D061ED027}"/>
              </a:ext>
            </a:extLst>
          </p:cNvPr>
          <p:cNvSpPr>
            <a:spLocks noGrp="1"/>
          </p:cNvSpPr>
          <p:nvPr>
            <p:ph type="sldNum" sz="quarter" idx="12"/>
          </p:nvPr>
        </p:nvSpPr>
        <p:spPr/>
        <p:txBody>
          <a:bodyPr/>
          <a:lstStyle/>
          <a:p>
            <a:fld id="{D8DA9DAA-006C-4F4B-980E-E3DF019B24E2}" type="slidenum">
              <a:rPr lang="en-US" smtClean="0"/>
              <a:t>‹#›</a:t>
            </a:fld>
            <a:endParaRPr lang="en-US" dirty="0"/>
          </a:p>
        </p:txBody>
      </p:sp>
      <p:cxnSp>
        <p:nvCxnSpPr>
          <p:cNvPr id="5" name="Straight Connector 4">
            <a:extLst>
              <a:ext uri="{FF2B5EF4-FFF2-40B4-BE49-F238E27FC236}">
                <a16:creationId xmlns:a16="http://schemas.microsoft.com/office/drawing/2014/main" id="{353C1207-D1C8-49E3-8837-E2B89D366FAE}"/>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4086763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40F214-646F-4D81-AD12-65628EC987D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4EF71768-C3FA-49EF-99EF-06E6C3B2846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2DA6F24-ED6C-4D12-A9D6-EE37FBD6869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8E6AACE-FAFB-4934-8E3C-AB5B216353D8}"/>
              </a:ext>
            </a:extLst>
          </p:cNvPr>
          <p:cNvSpPr>
            <a:spLocks noGrp="1"/>
          </p:cNvSpPr>
          <p:nvPr>
            <p:ph type="dt" sz="half" idx="10"/>
          </p:nvPr>
        </p:nvSpPr>
        <p:spPr/>
        <p:txBody>
          <a:bodyPr/>
          <a:lstStyle/>
          <a:p>
            <a:r>
              <a:rPr lang="en-US" dirty="0"/>
              <a:t>Searchology.biz</a:t>
            </a:r>
          </a:p>
        </p:txBody>
      </p:sp>
      <p:sp>
        <p:nvSpPr>
          <p:cNvPr id="6" name="Footer Placeholder 5">
            <a:extLst>
              <a:ext uri="{FF2B5EF4-FFF2-40B4-BE49-F238E27FC236}">
                <a16:creationId xmlns:a16="http://schemas.microsoft.com/office/drawing/2014/main" id="{181533EA-D0F8-4C79-8721-F190DE2D2DC0}"/>
              </a:ext>
            </a:extLst>
          </p:cNvPr>
          <p:cNvSpPr>
            <a:spLocks noGrp="1"/>
          </p:cNvSpPr>
          <p:nvPr>
            <p:ph type="ftr" sz="quarter" idx="11"/>
          </p:nvPr>
        </p:nvSpPr>
        <p:spPr/>
        <p:txBody>
          <a:bodyPr/>
          <a:lstStyle/>
          <a:p>
            <a:r>
              <a:rPr lang="en-US" dirty="0"/>
              <a:t>Searchology – google business</a:t>
            </a:r>
          </a:p>
        </p:txBody>
      </p:sp>
      <p:sp>
        <p:nvSpPr>
          <p:cNvPr id="7" name="Slide Number Placeholder 6">
            <a:extLst>
              <a:ext uri="{FF2B5EF4-FFF2-40B4-BE49-F238E27FC236}">
                <a16:creationId xmlns:a16="http://schemas.microsoft.com/office/drawing/2014/main" id="{A059BAC9-F101-4394-BBA4-3D21A3497126}"/>
              </a:ext>
            </a:extLst>
          </p:cNvPr>
          <p:cNvSpPr>
            <a:spLocks noGrp="1"/>
          </p:cNvSpPr>
          <p:nvPr>
            <p:ph type="sldNum" sz="quarter" idx="12"/>
          </p:nvPr>
        </p:nvSpPr>
        <p:spPr/>
        <p:txBody>
          <a:bodyPr/>
          <a:lstStyle/>
          <a:p>
            <a:fld id="{D8DA9DAA-006C-4F4B-980E-E3DF019B24E2}" type="slidenum">
              <a:rPr lang="en-US" smtClean="0"/>
              <a:t>‹#›</a:t>
            </a:fld>
            <a:endParaRPr lang="en-US" dirty="0"/>
          </a:p>
        </p:txBody>
      </p:sp>
      <p:cxnSp>
        <p:nvCxnSpPr>
          <p:cNvPr id="8" name="Straight Connector 7">
            <a:extLst>
              <a:ext uri="{FF2B5EF4-FFF2-40B4-BE49-F238E27FC236}">
                <a16:creationId xmlns:a16="http://schemas.microsoft.com/office/drawing/2014/main" id="{0F3A79C9-7EDC-44F6-AC48-5DD98A7695AD}"/>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3680595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4CB71F-B6C2-4866-BC97-304F78816E4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55ED73B-8413-478D-80D7-B78B69763B6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91BDF226-1B94-4D2D-98B3-7B932FB17DA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00C4E9A-CA29-4CCD-ACFA-B29F80FBA163}"/>
              </a:ext>
            </a:extLst>
          </p:cNvPr>
          <p:cNvSpPr>
            <a:spLocks noGrp="1"/>
          </p:cNvSpPr>
          <p:nvPr>
            <p:ph type="dt" sz="half" idx="10"/>
          </p:nvPr>
        </p:nvSpPr>
        <p:spPr/>
        <p:txBody>
          <a:bodyPr/>
          <a:lstStyle/>
          <a:p>
            <a:r>
              <a:rPr lang="en-US" dirty="0"/>
              <a:t>Searchology.biz</a:t>
            </a:r>
          </a:p>
        </p:txBody>
      </p:sp>
      <p:sp>
        <p:nvSpPr>
          <p:cNvPr id="6" name="Footer Placeholder 5">
            <a:extLst>
              <a:ext uri="{FF2B5EF4-FFF2-40B4-BE49-F238E27FC236}">
                <a16:creationId xmlns:a16="http://schemas.microsoft.com/office/drawing/2014/main" id="{71A5B7BE-3F1B-4FF3-B1D7-6E39B99D07BD}"/>
              </a:ext>
            </a:extLst>
          </p:cNvPr>
          <p:cNvSpPr>
            <a:spLocks noGrp="1"/>
          </p:cNvSpPr>
          <p:nvPr>
            <p:ph type="ftr" sz="quarter" idx="11"/>
          </p:nvPr>
        </p:nvSpPr>
        <p:spPr/>
        <p:txBody>
          <a:bodyPr/>
          <a:lstStyle/>
          <a:p>
            <a:r>
              <a:rPr lang="en-US" dirty="0"/>
              <a:t>Searchology – google business</a:t>
            </a:r>
          </a:p>
        </p:txBody>
      </p:sp>
      <p:sp>
        <p:nvSpPr>
          <p:cNvPr id="7" name="Slide Number Placeholder 6">
            <a:extLst>
              <a:ext uri="{FF2B5EF4-FFF2-40B4-BE49-F238E27FC236}">
                <a16:creationId xmlns:a16="http://schemas.microsoft.com/office/drawing/2014/main" id="{142F18F1-E27E-470E-AE13-4755DEE63A32}"/>
              </a:ext>
            </a:extLst>
          </p:cNvPr>
          <p:cNvSpPr>
            <a:spLocks noGrp="1"/>
          </p:cNvSpPr>
          <p:nvPr>
            <p:ph type="sldNum" sz="quarter" idx="12"/>
          </p:nvPr>
        </p:nvSpPr>
        <p:spPr/>
        <p:txBody>
          <a:bodyPr/>
          <a:lstStyle/>
          <a:p>
            <a:fld id="{D8DA9DAA-006C-4F4B-980E-E3DF019B24E2}" type="slidenum">
              <a:rPr lang="en-US" smtClean="0"/>
              <a:t>‹#›</a:t>
            </a:fld>
            <a:endParaRPr lang="en-US" dirty="0"/>
          </a:p>
        </p:txBody>
      </p:sp>
      <p:cxnSp>
        <p:nvCxnSpPr>
          <p:cNvPr id="8" name="Straight Connector 7">
            <a:extLst>
              <a:ext uri="{FF2B5EF4-FFF2-40B4-BE49-F238E27FC236}">
                <a16:creationId xmlns:a16="http://schemas.microsoft.com/office/drawing/2014/main" id="{00F08750-B7F2-4119-B151-68DE77481335}"/>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407755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FDA4224-F4E4-47A4-ACF7-2317493908A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1679907-DC49-4B86-A34C-C97DBC26A93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5DBC8A0-34FC-4B6E-B42B-A721267D890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b="1" i="0" cap="all" spc="100" baseline="0">
                <a:solidFill>
                  <a:schemeClr val="tx1">
                    <a:tint val="75000"/>
                  </a:schemeClr>
                </a:solidFill>
              </a:defRPr>
            </a:lvl1pPr>
          </a:lstStyle>
          <a:p>
            <a:r>
              <a:rPr lang="en-US" dirty="0"/>
              <a:t>Searchology.biz</a:t>
            </a:r>
          </a:p>
        </p:txBody>
      </p:sp>
      <p:sp>
        <p:nvSpPr>
          <p:cNvPr id="5" name="Footer Placeholder 4">
            <a:extLst>
              <a:ext uri="{FF2B5EF4-FFF2-40B4-BE49-F238E27FC236}">
                <a16:creationId xmlns:a16="http://schemas.microsoft.com/office/drawing/2014/main" id="{609AC0B6-4CC4-4E41-8A4D-F62E17F2857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b="1" i="0" cap="all" spc="100" baseline="0">
                <a:solidFill>
                  <a:schemeClr val="tx1">
                    <a:tint val="75000"/>
                  </a:schemeClr>
                </a:solidFill>
              </a:defRPr>
            </a:lvl1pPr>
          </a:lstStyle>
          <a:p>
            <a:r>
              <a:rPr lang="en-US" dirty="0"/>
              <a:t>Searchology – google business</a:t>
            </a:r>
          </a:p>
        </p:txBody>
      </p:sp>
      <p:sp>
        <p:nvSpPr>
          <p:cNvPr id="6" name="Slide Number Placeholder 5">
            <a:extLst>
              <a:ext uri="{FF2B5EF4-FFF2-40B4-BE49-F238E27FC236}">
                <a16:creationId xmlns:a16="http://schemas.microsoft.com/office/drawing/2014/main" id="{F6C0E9BD-90BD-46AE-8A0D-06796ADB760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b="1" i="0" cap="all" spc="100" baseline="0">
                <a:solidFill>
                  <a:schemeClr val="tx1">
                    <a:tint val="75000"/>
                  </a:schemeClr>
                </a:solidFill>
              </a:defRPr>
            </a:lvl1pPr>
          </a:lstStyle>
          <a:p>
            <a:fld id="{D8DA9DAA-006C-4F4B-980E-E3DF019B24E2}" type="slidenum">
              <a:rPr lang="en-US" smtClean="0"/>
              <a:t>‹#›</a:t>
            </a:fld>
            <a:endParaRPr lang="en-US" dirty="0"/>
          </a:p>
        </p:txBody>
      </p:sp>
    </p:spTree>
    <p:extLst>
      <p:ext uri="{BB962C8B-B14F-4D97-AF65-F5344CB8AC3E}">
        <p14:creationId xmlns:p14="http://schemas.microsoft.com/office/powerpoint/2010/main" val="1999713800"/>
      </p:ext>
    </p:extLst>
  </p:cSld>
  <p:clrMap bg1="lt1" tx1="dk1" bg2="lt2" tx2="dk2" accent1="accent1" accent2="accent2" accent3="accent3" accent4="accent4" accent5="accent5" accent6="accent6" hlink="hlink" folHlink="folHlink"/>
  <p:sldLayoutIdLst>
    <p:sldLayoutId id="2147483697" r:id="rId1"/>
    <p:sldLayoutId id="2147483708" r:id="rId2"/>
    <p:sldLayoutId id="2147483717" r:id="rId3"/>
    <p:sldLayoutId id="2147483710" r:id="rId4"/>
    <p:sldLayoutId id="2147483709" r:id="rId5"/>
    <p:sldLayoutId id="2147483698" r:id="rId6"/>
    <p:sldLayoutId id="2147483713" r:id="rId7"/>
    <p:sldLayoutId id="2147483712" r:id="rId8"/>
    <p:sldLayoutId id="2147483700" r:id="rId9"/>
    <p:sldLayoutId id="2147483701" r:id="rId10"/>
    <p:sldLayoutId id="2147483716" r:id="rId11"/>
    <p:sldLayoutId id="2147483714" r:id="rId12"/>
    <p:sldLayoutId id="2147483715" r:id="rId13"/>
    <p:sldLayoutId id="2147483702" r:id="rId14"/>
    <p:sldLayoutId id="2147483703" r:id="rId15"/>
    <p:sldLayoutId id="2147483704" r:id="rId16"/>
    <p:sldLayoutId id="2147483705" r:id="rId17"/>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altonjd2@gmail.com" TargetMode="External"/><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hyperlink" Target="http://www.searchology.biz/" TargetMode="External"/><Relationship Id="rId4" Type="http://schemas.openxmlformats.org/officeDocument/2006/relationships/hyperlink" Target="http://www.searchology.com/" TargetMode="Externa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2.jpg"/><Relationship Id="rId1" Type="http://schemas.openxmlformats.org/officeDocument/2006/relationships/slideLayout" Target="../slideLayouts/slideLayout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4.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s://blog.shift4shop.com/top-digital-marketing-channels-statistics" TargetMode="External"/><Relationship Id="rId1" Type="http://schemas.openxmlformats.org/officeDocument/2006/relationships/slideLayout" Target="../slideLayouts/slideLayout4.xml"/><Relationship Id="rId4" Type="http://schemas.openxmlformats.org/officeDocument/2006/relationships/image" Target="../media/image21.svg"/></Relationships>
</file>

<file path=ppt/slides/_rels/slide9.xml.rels><?xml version="1.0" encoding="UTF-8" standalone="yes"?>
<Relationships xmlns="http://schemas.openxmlformats.org/package/2006/relationships"><Relationship Id="rId3" Type="http://schemas.openxmlformats.org/officeDocument/2006/relationships/image" Target="../media/image23.svg"/><Relationship Id="rId2" Type="http://schemas.openxmlformats.org/officeDocument/2006/relationships/image" Target="../media/image22.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4.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4.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3.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43.svg"/><Relationship Id="rId2" Type="http://schemas.openxmlformats.org/officeDocument/2006/relationships/image" Target="../media/image42.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47.svg"/><Relationship Id="rId2" Type="http://schemas.openxmlformats.org/officeDocument/2006/relationships/image" Target="../media/image46.png"/><Relationship Id="rId1" Type="http://schemas.openxmlformats.org/officeDocument/2006/relationships/slideLayout" Target="../slideLayouts/slideLayout4.xml"/><Relationship Id="rId6" Type="http://schemas.openxmlformats.org/officeDocument/2006/relationships/hyperlink" Target="https://searchology.biz/" TargetMode="External"/><Relationship Id="rId5" Type="http://schemas.openxmlformats.org/officeDocument/2006/relationships/hyperlink" Target="https://explodingtopics.com/blog/online-review-stats" TargetMode="External"/><Relationship Id="rId4" Type="http://schemas.openxmlformats.org/officeDocument/2006/relationships/hyperlink" Target="https://www.onthemap.com/blog/local-seo-stats/#:~:text=Local%20SEO%20stats%20(editor's%20choice)&amp;text=Local%20and%20organic%20searches%20together,on%20the%20Google%20Map%20Pack" TargetMode="External"/></Relationships>
</file>

<file path=ppt/slides/_rels/slide18.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hyperlink" Target="mailto:altonjd2@gmail.com" TargetMode="Externa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4.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3.xml.rels><?xml version="1.0" encoding="UTF-8" standalone="yes"?>
<Relationships xmlns="http://schemas.openxmlformats.org/package/2006/relationships"><Relationship Id="rId3" Type="http://schemas.openxmlformats.org/officeDocument/2006/relationships/hyperlink" Target="https://g.page/r/CSPMh7fWNxVUEB0/review" TargetMode="External"/><Relationship Id="rId2" Type="http://schemas.openxmlformats.org/officeDocument/2006/relationships/image" Target="../media/image50.jpg"/><Relationship Id="rId1" Type="http://schemas.openxmlformats.org/officeDocument/2006/relationships/slideLayout" Target="../slideLayouts/slideLayout4.xml"/><Relationship Id="rId4" Type="http://schemas.openxmlformats.org/officeDocument/2006/relationships/hyperlink" Target="https://www.facebook.com/searchology/reviews" TargetMode="External"/></Relationships>
</file>

<file path=ppt/slides/_rels/slide24.xml.rels><?xml version="1.0" encoding="UTF-8" standalone="yes"?>
<Relationships xmlns="http://schemas.openxmlformats.org/package/2006/relationships"><Relationship Id="rId3" Type="http://schemas.openxmlformats.org/officeDocument/2006/relationships/hyperlink" Target="mailto:altonjd2@gmail.com" TargetMode="External"/><Relationship Id="rId2" Type="http://schemas.openxmlformats.org/officeDocument/2006/relationships/image" Target="../media/image1.pn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40" name="Straight Connector 39">
            <a:extLst>
              <a:ext uri="{FF2B5EF4-FFF2-40B4-BE49-F238E27FC236}">
                <a16:creationId xmlns:a16="http://schemas.microsoft.com/office/drawing/2014/main" id="{5C05CAAB-DBA2-4548-AD5F-01BB97FBB20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useBgFill="1">
        <p:nvSpPr>
          <p:cNvPr id="41" name="Rectangle 40">
            <a:extLst>
              <a:ext uri="{FF2B5EF4-FFF2-40B4-BE49-F238E27FC236}">
                <a16:creationId xmlns:a16="http://schemas.microsoft.com/office/drawing/2014/main" id="{A2679492-7988-4050-9056-5424444524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3A9968B-2619-4F71-AB00-4C493E120805}"/>
              </a:ext>
            </a:extLst>
          </p:cNvPr>
          <p:cNvSpPr>
            <a:spLocks noGrp="1"/>
          </p:cNvSpPr>
          <p:nvPr>
            <p:ph type="ctrTitle"/>
          </p:nvPr>
        </p:nvSpPr>
        <p:spPr>
          <a:xfrm>
            <a:off x="6412091" y="501651"/>
            <a:ext cx="4395340" cy="1716255"/>
          </a:xfrm>
        </p:spPr>
        <p:txBody>
          <a:bodyPr vert="horz" lIns="91440" tIns="45720" rIns="91440" bIns="45720" rtlCol="0" anchor="b">
            <a:normAutofit/>
          </a:bodyPr>
          <a:lstStyle/>
          <a:p>
            <a:r>
              <a:rPr lang="en-US" sz="3000" kern="1200">
                <a:solidFill>
                  <a:schemeClr val="tx1"/>
                </a:solidFill>
                <a:latin typeface="+mj-lt"/>
                <a:ea typeface="+mj-ea"/>
                <a:cs typeface="+mj-cs"/>
              </a:rPr>
              <a:t>Google Business</a:t>
            </a:r>
            <a:br>
              <a:rPr lang="en-US" sz="3000" kern="1200">
                <a:solidFill>
                  <a:schemeClr val="tx1"/>
                </a:solidFill>
                <a:latin typeface="+mj-lt"/>
                <a:ea typeface="+mj-ea"/>
                <a:cs typeface="+mj-cs"/>
              </a:rPr>
            </a:br>
            <a:r>
              <a:rPr lang="en-US" sz="3000" kern="1200">
                <a:solidFill>
                  <a:schemeClr val="tx1"/>
                </a:solidFill>
                <a:latin typeface="+mj-lt"/>
                <a:ea typeface="+mj-ea"/>
                <a:cs typeface="+mj-cs"/>
              </a:rPr>
              <a:t>For seo &amp; improved localization</a:t>
            </a:r>
          </a:p>
        </p:txBody>
      </p:sp>
      <p:sp>
        <p:nvSpPr>
          <p:cNvPr id="42" name="Rectangle 41">
            <a:extLst>
              <a:ext uri="{FF2B5EF4-FFF2-40B4-BE49-F238E27FC236}">
                <a16:creationId xmlns:a16="http://schemas.microsoft.com/office/drawing/2014/main" id="{B091B163-7D61-4891-ABCF-5C13D9C418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779911"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Searchology, I">
            <a:extLst>
              <a:ext uri="{FF2B5EF4-FFF2-40B4-BE49-F238E27FC236}">
                <a16:creationId xmlns:a16="http://schemas.microsoft.com/office/drawing/2014/main" id="{C093A646-A635-AFAC-17CD-874171F7AAA7}"/>
              </a:ext>
            </a:extLst>
          </p:cNvPr>
          <p:cNvPicPr>
            <a:picLocks noChangeAspect="1"/>
          </p:cNvPicPr>
          <p:nvPr/>
        </p:nvPicPr>
        <p:blipFill>
          <a:blip r:embed="rId2"/>
          <a:stretch>
            <a:fillRect/>
          </a:stretch>
        </p:blipFill>
        <p:spPr>
          <a:xfrm>
            <a:off x="279143" y="2560905"/>
            <a:ext cx="5221625" cy="1736190"/>
          </a:xfrm>
          <a:prstGeom prst="rect">
            <a:avLst/>
          </a:prstGeom>
        </p:spPr>
      </p:pic>
      <p:sp>
        <p:nvSpPr>
          <p:cNvPr id="3" name="Subtitle 2">
            <a:extLst>
              <a:ext uri="{FF2B5EF4-FFF2-40B4-BE49-F238E27FC236}">
                <a16:creationId xmlns:a16="http://schemas.microsoft.com/office/drawing/2014/main" id="{A5F14073-9F68-4B7E-A576-26899D58C7A9}"/>
              </a:ext>
            </a:extLst>
          </p:cNvPr>
          <p:cNvSpPr>
            <a:spLocks noGrp="1"/>
          </p:cNvSpPr>
          <p:nvPr>
            <p:ph type="subTitle" idx="1"/>
          </p:nvPr>
        </p:nvSpPr>
        <p:spPr>
          <a:xfrm>
            <a:off x="6392583" y="2645922"/>
            <a:ext cx="4434721" cy="3710427"/>
          </a:xfrm>
        </p:spPr>
        <p:txBody>
          <a:bodyPr vert="horz" lIns="91440" tIns="45720" rIns="91440" bIns="45720" rtlCol="0" anchor="t">
            <a:normAutofit/>
          </a:bodyPr>
          <a:lstStyle/>
          <a:p>
            <a:pPr indent="-228600" algn="l">
              <a:buFont typeface="Arial" panose="020B0604020202020204" pitchFamily="34" charset="0"/>
              <a:buChar char="•"/>
            </a:pPr>
            <a:r>
              <a:rPr lang="en-US" sz="1800" dirty="0">
                <a:solidFill>
                  <a:schemeClr val="tx1"/>
                </a:solidFill>
              </a:rPr>
              <a:t>Alton J. Duderstadt II</a:t>
            </a:r>
          </a:p>
          <a:p>
            <a:pPr indent="-228600" algn="l">
              <a:buFont typeface="Arial" panose="020B0604020202020204" pitchFamily="34" charset="0"/>
              <a:buChar char="•"/>
            </a:pPr>
            <a:r>
              <a:rPr lang="en-US" sz="1800" dirty="0">
                <a:solidFill>
                  <a:schemeClr val="tx1"/>
                </a:solidFill>
              </a:rPr>
              <a:t>President/Chief Searchologist</a:t>
            </a:r>
          </a:p>
          <a:p>
            <a:pPr indent="-228600" algn="l">
              <a:buFont typeface="Arial" panose="020B0604020202020204" pitchFamily="34" charset="0"/>
              <a:buChar char="•"/>
            </a:pPr>
            <a:r>
              <a:rPr lang="en-US" sz="1800" dirty="0">
                <a:solidFill>
                  <a:schemeClr val="tx1"/>
                </a:solidFill>
              </a:rPr>
              <a:t>312.316.7202</a:t>
            </a:r>
          </a:p>
          <a:p>
            <a:pPr lvl="1" indent="-228600" algn="l">
              <a:buFont typeface="Arial" panose="020B0604020202020204" pitchFamily="34" charset="0"/>
              <a:buChar char="•"/>
            </a:pPr>
            <a:r>
              <a:rPr lang="en-US" sz="1800" dirty="0"/>
              <a:t>Text or call</a:t>
            </a:r>
          </a:p>
          <a:p>
            <a:pPr lvl="1" indent="-228600" algn="l">
              <a:buFont typeface="Arial" panose="020B0604020202020204" pitchFamily="34" charset="0"/>
              <a:buChar char="•"/>
            </a:pPr>
            <a:r>
              <a:rPr lang="en-US" sz="1800" dirty="0">
                <a:solidFill>
                  <a:schemeClr val="tx1"/>
                </a:solidFill>
                <a:hlinkClick r:id="rId3"/>
              </a:rPr>
              <a:t>altonjd2@gmail.com</a:t>
            </a:r>
            <a:r>
              <a:rPr lang="en-US" sz="1800" dirty="0"/>
              <a:t> </a:t>
            </a:r>
            <a:endParaRPr lang="en-US" sz="1800" dirty="0">
              <a:solidFill>
                <a:schemeClr val="tx1"/>
              </a:solidFill>
            </a:endParaRPr>
          </a:p>
          <a:p>
            <a:pPr indent="-228600" algn="l">
              <a:buFont typeface="Arial" panose="020B0604020202020204" pitchFamily="34" charset="0"/>
              <a:buChar char="•"/>
            </a:pPr>
            <a:r>
              <a:rPr lang="en-US" sz="1800" dirty="0">
                <a:solidFill>
                  <a:schemeClr val="tx1"/>
                </a:solidFill>
                <a:hlinkClick r:id="rId4"/>
              </a:rPr>
              <a:t>www.Searchology.com</a:t>
            </a:r>
            <a:r>
              <a:rPr lang="en-US" sz="1800" dirty="0">
                <a:solidFill>
                  <a:schemeClr val="tx1"/>
                </a:solidFill>
              </a:rPr>
              <a:t> or </a:t>
            </a:r>
            <a:r>
              <a:rPr lang="en-US" sz="1800" dirty="0">
                <a:solidFill>
                  <a:schemeClr val="tx1"/>
                </a:solidFill>
                <a:hlinkClick r:id="rId5"/>
              </a:rPr>
              <a:t>www.Searchology.biz</a:t>
            </a:r>
            <a:r>
              <a:rPr lang="en-US" sz="1800" dirty="0">
                <a:solidFill>
                  <a:schemeClr val="tx1"/>
                </a:solidFill>
              </a:rPr>
              <a:t> </a:t>
            </a:r>
          </a:p>
          <a:p>
            <a:pPr indent="-228600" algn="l">
              <a:buFont typeface="Arial" panose="020B0604020202020204" pitchFamily="34" charset="0"/>
              <a:buChar char="•"/>
            </a:pPr>
            <a:endParaRPr lang="en-US" sz="1800" dirty="0">
              <a:solidFill>
                <a:schemeClr val="tx1"/>
              </a:solidFill>
            </a:endParaRPr>
          </a:p>
        </p:txBody>
      </p:sp>
      <p:cxnSp>
        <p:nvCxnSpPr>
          <p:cNvPr id="43" name="Straight Connector 42">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0394"/>
            <a:ext cx="0" cy="3238728"/>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47698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DDBBC93-70DF-4E4E-98E3-08124185AB18}"/>
              </a:ext>
            </a:extLst>
          </p:cNvPr>
          <p:cNvSpPr>
            <a:spLocks noGrp="1"/>
          </p:cNvSpPr>
          <p:nvPr>
            <p:ph type="title"/>
          </p:nvPr>
        </p:nvSpPr>
        <p:spPr/>
        <p:txBody>
          <a:bodyPr/>
          <a:lstStyle/>
          <a:p>
            <a:r>
              <a:rPr lang="en-US" b="1" cap="all" spc="400" dirty="0">
                <a:solidFill>
                  <a:schemeClr val="bg1"/>
                </a:solidFill>
                <a:latin typeface="+mn-lt"/>
              </a:rPr>
              <a:t>Agenda</a:t>
            </a:r>
            <a:endParaRPr lang="en-US" dirty="0"/>
          </a:p>
        </p:txBody>
      </p:sp>
      <p:pic>
        <p:nvPicPr>
          <p:cNvPr id="6" name="Picture Placeholder 5" descr="Fork in rural forest road">
            <a:extLst>
              <a:ext uri="{FF2B5EF4-FFF2-40B4-BE49-F238E27FC236}">
                <a16:creationId xmlns:a16="http://schemas.microsoft.com/office/drawing/2014/main" id="{4642631A-6ABE-41EA-A308-9CF1230F1421}"/>
              </a:ext>
            </a:extLst>
          </p:cNvPr>
          <p:cNvPicPr>
            <a:picLocks noGrp="1" noChangeAspect="1"/>
          </p:cNvPicPr>
          <p:nvPr>
            <p:ph type="pic" sz="quarter" idx="14"/>
          </p:nvPr>
        </p:nvPicPr>
        <p:blipFill>
          <a:blip r:embed="rId2"/>
          <a:srcRect/>
          <a:stretch/>
        </p:blipFill>
        <p:spPr>
          <a:xfrm>
            <a:off x="1366432" y="3147253"/>
            <a:ext cx="3707972" cy="2473581"/>
          </a:xfrm>
        </p:spPr>
      </p:pic>
      <p:sp>
        <p:nvSpPr>
          <p:cNvPr id="7" name="Date Placeholder 6">
            <a:extLst>
              <a:ext uri="{FF2B5EF4-FFF2-40B4-BE49-F238E27FC236}">
                <a16:creationId xmlns:a16="http://schemas.microsoft.com/office/drawing/2014/main" id="{05C25F72-F9A7-42F9-9720-0801ED77D4D1}"/>
              </a:ext>
            </a:extLst>
          </p:cNvPr>
          <p:cNvSpPr>
            <a:spLocks noGrp="1"/>
          </p:cNvSpPr>
          <p:nvPr>
            <p:ph type="dt" sz="half" idx="10"/>
          </p:nvPr>
        </p:nvSpPr>
        <p:spPr/>
        <p:txBody>
          <a:bodyPr/>
          <a:lstStyle/>
          <a:p>
            <a:r>
              <a:rPr lang="en-US" dirty="0"/>
              <a:t>Searchology.biz</a:t>
            </a:r>
          </a:p>
        </p:txBody>
      </p:sp>
      <p:sp>
        <p:nvSpPr>
          <p:cNvPr id="8" name="Footer Placeholder 7">
            <a:extLst>
              <a:ext uri="{FF2B5EF4-FFF2-40B4-BE49-F238E27FC236}">
                <a16:creationId xmlns:a16="http://schemas.microsoft.com/office/drawing/2014/main" id="{AEEDFC2F-FF0A-4EC9-A0BB-0AA2B1E6BA4A}"/>
              </a:ext>
            </a:extLst>
          </p:cNvPr>
          <p:cNvSpPr>
            <a:spLocks noGrp="1"/>
          </p:cNvSpPr>
          <p:nvPr>
            <p:ph type="ftr" sz="quarter" idx="11"/>
          </p:nvPr>
        </p:nvSpPr>
        <p:spPr/>
        <p:txBody>
          <a:bodyPr/>
          <a:lstStyle/>
          <a:p>
            <a:r>
              <a:rPr lang="en-US" dirty="0"/>
              <a:t>Searchology – google business</a:t>
            </a:r>
          </a:p>
        </p:txBody>
      </p:sp>
      <p:sp>
        <p:nvSpPr>
          <p:cNvPr id="9" name="Slide Number Placeholder 8">
            <a:extLst>
              <a:ext uri="{FF2B5EF4-FFF2-40B4-BE49-F238E27FC236}">
                <a16:creationId xmlns:a16="http://schemas.microsoft.com/office/drawing/2014/main" id="{6DCF8D89-56D9-4E2B-9838-07DFB6E9D2BB}"/>
              </a:ext>
            </a:extLst>
          </p:cNvPr>
          <p:cNvSpPr>
            <a:spLocks noGrp="1"/>
          </p:cNvSpPr>
          <p:nvPr>
            <p:ph type="sldNum" sz="quarter" idx="12"/>
          </p:nvPr>
        </p:nvSpPr>
        <p:spPr/>
        <p:txBody>
          <a:bodyPr/>
          <a:lstStyle/>
          <a:p>
            <a:fld id="{D8DA9DAA-006C-4F4B-980E-E3DF019B24E2}" type="slidenum">
              <a:rPr lang="en-US" smtClean="0"/>
              <a:pPr/>
              <a:t>2</a:t>
            </a:fld>
            <a:endParaRPr lang="en-US" dirty="0"/>
          </a:p>
        </p:txBody>
      </p:sp>
      <p:graphicFrame>
        <p:nvGraphicFramePr>
          <p:cNvPr id="11" name="Text Placeholder 3">
            <a:extLst>
              <a:ext uri="{FF2B5EF4-FFF2-40B4-BE49-F238E27FC236}">
                <a16:creationId xmlns:a16="http://schemas.microsoft.com/office/drawing/2014/main" id="{3AC3E03E-9B8A-CEC2-6E9F-558520C99091}"/>
              </a:ext>
            </a:extLst>
          </p:cNvPr>
          <p:cNvGraphicFramePr/>
          <p:nvPr>
            <p:extLst>
              <p:ext uri="{D42A27DB-BD31-4B8C-83A1-F6EECF244321}">
                <p14:modId xmlns:p14="http://schemas.microsoft.com/office/powerpoint/2010/main" val="2854891952"/>
              </p:ext>
            </p:extLst>
          </p:nvPr>
        </p:nvGraphicFramePr>
        <p:xfrm>
          <a:off x="5202936" y="3127248"/>
          <a:ext cx="5833872" cy="311810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135980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FAA58393-BFA5-3EC9-14D4-26E322F6A5A8}"/>
            </a:ext>
          </a:extLst>
        </p:cNvPr>
        <p:cNvGrpSpPr/>
        <p:nvPr/>
      </p:nvGrpSpPr>
      <p:grpSpPr>
        <a:xfrm>
          <a:off x="0" y="0"/>
          <a:ext cx="0" cy="0"/>
          <a:chOff x="0" y="0"/>
          <a:chExt cx="0" cy="0"/>
        </a:xfrm>
      </p:grpSpPr>
      <p:cxnSp>
        <p:nvCxnSpPr>
          <p:cNvPr id="31" name="Straight Connector 30">
            <a:extLst>
              <a:ext uri="{FF2B5EF4-FFF2-40B4-BE49-F238E27FC236}">
                <a16:creationId xmlns:a16="http://schemas.microsoft.com/office/drawing/2014/main" id="{5C05CAAB-DBA2-4548-AD5F-01BB97FBB20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useBgFill="1">
        <p:nvSpPr>
          <p:cNvPr id="33" name="Rectangle 32">
            <a:extLst>
              <a:ext uri="{FF2B5EF4-FFF2-40B4-BE49-F238E27FC236}">
                <a16:creationId xmlns:a16="http://schemas.microsoft.com/office/drawing/2014/main" id="{A2679492-7988-4050-9056-5424444524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D788907F-4675-EEB0-27A6-B7022A3CFEFB}"/>
              </a:ext>
            </a:extLst>
          </p:cNvPr>
          <p:cNvSpPr txBox="1"/>
          <p:nvPr/>
        </p:nvSpPr>
        <p:spPr>
          <a:xfrm>
            <a:off x="6412091" y="501651"/>
            <a:ext cx="4395340" cy="1716255"/>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3400" b="1" i="0" kern="1200" cap="all" baseline="0">
                <a:solidFill>
                  <a:schemeClr val="tx1"/>
                </a:solidFill>
                <a:latin typeface="+mj-lt"/>
                <a:ea typeface="+mj-ea"/>
                <a:cs typeface="+mj-cs"/>
              </a:rPr>
              <a:t>Our Sponsors</a:t>
            </a:r>
          </a:p>
          <a:p>
            <a:pPr>
              <a:lnSpc>
                <a:spcPct val="90000"/>
              </a:lnSpc>
              <a:spcBef>
                <a:spcPct val="0"/>
              </a:spcBef>
              <a:spcAft>
                <a:spcPts val="600"/>
              </a:spcAft>
            </a:pPr>
            <a:endParaRPr lang="en-US" sz="3400" b="1" kern="1200" cap="all">
              <a:solidFill>
                <a:schemeClr val="tx1"/>
              </a:solidFill>
              <a:latin typeface="+mj-lt"/>
              <a:ea typeface="+mj-ea"/>
              <a:cs typeface="+mj-cs"/>
            </a:endParaRPr>
          </a:p>
          <a:p>
            <a:pPr>
              <a:lnSpc>
                <a:spcPct val="90000"/>
              </a:lnSpc>
              <a:spcBef>
                <a:spcPct val="0"/>
              </a:spcBef>
              <a:spcAft>
                <a:spcPts val="600"/>
              </a:spcAft>
            </a:pPr>
            <a:r>
              <a:rPr lang="en-US" sz="3400" b="1" i="0" kern="1200" cap="all" baseline="0">
                <a:solidFill>
                  <a:schemeClr val="tx1"/>
                </a:solidFill>
                <a:latin typeface="+mj-lt"/>
                <a:ea typeface="+mj-ea"/>
                <a:cs typeface="+mj-cs"/>
              </a:rPr>
              <a:t>Thank you! </a:t>
            </a:r>
          </a:p>
        </p:txBody>
      </p:sp>
      <p:sp>
        <p:nvSpPr>
          <p:cNvPr id="35" name="Rectangle 34">
            <a:extLst>
              <a:ext uri="{FF2B5EF4-FFF2-40B4-BE49-F238E27FC236}">
                <a16:creationId xmlns:a16="http://schemas.microsoft.com/office/drawing/2014/main" id="{B091B163-7D61-4891-ABCF-5C13D9C418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779911"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A8A2A8C0-6050-1B80-9022-8BEEBB364FA0}"/>
              </a:ext>
            </a:extLst>
          </p:cNvPr>
          <p:cNvPicPr>
            <a:picLocks noChangeAspect="1"/>
          </p:cNvPicPr>
          <p:nvPr/>
        </p:nvPicPr>
        <p:blipFill>
          <a:blip r:embed="rId2"/>
          <a:stretch>
            <a:fillRect/>
          </a:stretch>
        </p:blipFill>
        <p:spPr>
          <a:xfrm>
            <a:off x="279143" y="2143175"/>
            <a:ext cx="5221625" cy="2571650"/>
          </a:xfrm>
          <a:prstGeom prst="rect">
            <a:avLst/>
          </a:prstGeom>
        </p:spPr>
      </p:pic>
      <p:sp>
        <p:nvSpPr>
          <p:cNvPr id="9" name="Date Placeholder 8">
            <a:extLst>
              <a:ext uri="{FF2B5EF4-FFF2-40B4-BE49-F238E27FC236}">
                <a16:creationId xmlns:a16="http://schemas.microsoft.com/office/drawing/2014/main" id="{6BF082A8-F40F-A3C0-D99F-3B1FF2204053}"/>
              </a:ext>
            </a:extLst>
          </p:cNvPr>
          <p:cNvSpPr>
            <a:spLocks noGrp="1"/>
          </p:cNvSpPr>
          <p:nvPr>
            <p:ph type="dt" sz="half" idx="10"/>
          </p:nvPr>
        </p:nvSpPr>
        <p:spPr>
          <a:xfrm>
            <a:off x="838200" y="6356350"/>
            <a:ext cx="2743200" cy="365125"/>
          </a:xfrm>
        </p:spPr>
        <p:txBody>
          <a:bodyPr vert="horz" lIns="91440" tIns="45720" rIns="91440" bIns="45720" rtlCol="0" anchor="ctr">
            <a:normAutofit/>
          </a:bodyPr>
          <a:lstStyle/>
          <a:p>
            <a:pPr>
              <a:spcAft>
                <a:spcPts val="600"/>
              </a:spcAft>
            </a:pPr>
            <a:r>
              <a:rPr lang="en-US">
                <a:solidFill>
                  <a:schemeClr val="bg1"/>
                </a:solidFill>
              </a:rPr>
              <a:t>Searchology.biz</a:t>
            </a:r>
          </a:p>
        </p:txBody>
      </p:sp>
      <p:sp>
        <p:nvSpPr>
          <p:cNvPr id="3" name="Content Placeholder 2">
            <a:extLst>
              <a:ext uri="{FF2B5EF4-FFF2-40B4-BE49-F238E27FC236}">
                <a16:creationId xmlns:a16="http://schemas.microsoft.com/office/drawing/2014/main" id="{AED33514-BC9E-5D1E-FF41-9550C8568CFC}"/>
              </a:ext>
            </a:extLst>
          </p:cNvPr>
          <p:cNvSpPr>
            <a:spLocks noGrp="1"/>
          </p:cNvSpPr>
          <p:nvPr>
            <p:ph idx="1"/>
          </p:nvPr>
        </p:nvSpPr>
        <p:spPr>
          <a:xfrm>
            <a:off x="6392583" y="2645922"/>
            <a:ext cx="4434721" cy="3710427"/>
          </a:xfrm>
        </p:spPr>
        <p:txBody>
          <a:bodyPr vert="horz" lIns="91440" tIns="45720" rIns="91440" bIns="45720" rtlCol="0" anchor="t">
            <a:normAutofit/>
          </a:bodyPr>
          <a:lstStyle/>
          <a:p>
            <a:pPr indent="-228600">
              <a:lnSpc>
                <a:spcPct val="90000"/>
              </a:lnSpc>
              <a:buFont typeface="Arial" panose="020B0604020202020204" pitchFamily="34" charset="0"/>
              <a:buChar char="•"/>
            </a:pPr>
            <a:r>
              <a:rPr lang="en-US" sz="1800" dirty="0"/>
              <a:t>Special Thanks - Yorkville Area Chamber of Commerce</a:t>
            </a:r>
          </a:p>
          <a:p>
            <a:pPr indent="-228600" algn="ctr">
              <a:lnSpc>
                <a:spcPct val="90000"/>
              </a:lnSpc>
              <a:buFont typeface="Arial" panose="020B0604020202020204" pitchFamily="34" charset="0"/>
              <a:buChar char="•"/>
            </a:pPr>
            <a:r>
              <a:rPr lang="en-US" sz="1800" dirty="0"/>
              <a:t>Massage by Tamiko </a:t>
            </a:r>
          </a:p>
          <a:p>
            <a:pPr indent="-228600" algn="ctr">
              <a:lnSpc>
                <a:spcPct val="90000"/>
              </a:lnSpc>
              <a:buFont typeface="Arial" panose="020B0604020202020204" pitchFamily="34" charset="0"/>
              <a:buChar char="•"/>
            </a:pPr>
            <a:r>
              <a:rPr lang="en-US" sz="1800" dirty="0"/>
              <a:t>The </a:t>
            </a:r>
            <a:r>
              <a:rPr lang="en-US" sz="1800" dirty="0" err="1"/>
              <a:t>DeLeno</a:t>
            </a:r>
            <a:r>
              <a:rPr lang="en-US" sz="1800" dirty="0"/>
              <a:t> Group – Keller Williams Infinity </a:t>
            </a:r>
          </a:p>
          <a:p>
            <a:pPr indent="-228600">
              <a:lnSpc>
                <a:spcPct val="90000"/>
              </a:lnSpc>
              <a:buFont typeface="Arial" panose="020B0604020202020204" pitchFamily="34" charset="0"/>
              <a:buChar char="•"/>
            </a:pPr>
            <a:r>
              <a:rPr lang="en-US" sz="1800" dirty="0"/>
              <a:t>Special Thanks - Yorkville Area Chamber of Commerce</a:t>
            </a:r>
          </a:p>
          <a:p>
            <a:pPr lvl="1" algn="ctr"/>
            <a:r>
              <a:rPr lang="en-US" sz="1600" dirty="0"/>
              <a:t>Alex Douglas – Membership Assistant</a:t>
            </a:r>
          </a:p>
          <a:p>
            <a:pPr lvl="1" algn="ctr"/>
            <a:r>
              <a:rPr lang="en-US" sz="1600" dirty="0"/>
              <a:t>Renee </a:t>
            </a:r>
            <a:r>
              <a:rPr lang="en-US" sz="1600" dirty="0" err="1"/>
              <a:t>Kryger</a:t>
            </a:r>
            <a:r>
              <a:rPr lang="en-US" sz="1600" dirty="0"/>
              <a:t> – President/CEO</a:t>
            </a:r>
          </a:p>
        </p:txBody>
      </p:sp>
      <p:sp>
        <p:nvSpPr>
          <p:cNvPr id="10" name="Footer Placeholder 9">
            <a:extLst>
              <a:ext uri="{FF2B5EF4-FFF2-40B4-BE49-F238E27FC236}">
                <a16:creationId xmlns:a16="http://schemas.microsoft.com/office/drawing/2014/main" id="{77DA983B-8AF8-58BB-5FF3-E6C7164784E2}"/>
              </a:ext>
            </a:extLst>
          </p:cNvPr>
          <p:cNvSpPr>
            <a:spLocks noGrp="1"/>
          </p:cNvSpPr>
          <p:nvPr>
            <p:ph type="ftr" sz="quarter" idx="11"/>
          </p:nvPr>
        </p:nvSpPr>
        <p:spPr>
          <a:xfrm rot="16200000">
            <a:off x="9812115" y="1591485"/>
            <a:ext cx="3548094" cy="365125"/>
          </a:xfrm>
        </p:spPr>
        <p:txBody>
          <a:bodyPr vert="horz" lIns="91440" tIns="45720" rIns="91440" bIns="45720" rtlCol="0" anchor="ctr">
            <a:normAutofit/>
          </a:bodyPr>
          <a:lstStyle/>
          <a:p>
            <a:pPr>
              <a:spcAft>
                <a:spcPts val="600"/>
              </a:spcAft>
            </a:pPr>
            <a:r>
              <a:rPr lang="en-US" b="1" i="0" kern="1200" cap="all" spc="100" baseline="0">
                <a:latin typeface="+mn-lt"/>
                <a:ea typeface="+mn-ea"/>
                <a:cs typeface="+mn-cs"/>
              </a:rPr>
              <a:t>Searchology – google business</a:t>
            </a:r>
          </a:p>
        </p:txBody>
      </p:sp>
      <p:sp>
        <p:nvSpPr>
          <p:cNvPr id="11" name="Slide Number Placeholder 10">
            <a:extLst>
              <a:ext uri="{FF2B5EF4-FFF2-40B4-BE49-F238E27FC236}">
                <a16:creationId xmlns:a16="http://schemas.microsoft.com/office/drawing/2014/main" id="{1E6BCFC4-C83E-2251-9280-2039383C5EB8}"/>
              </a:ext>
            </a:extLst>
          </p:cNvPr>
          <p:cNvSpPr>
            <a:spLocks noGrp="1"/>
          </p:cNvSpPr>
          <p:nvPr>
            <p:ph type="sldNum" sz="quarter" idx="12"/>
          </p:nvPr>
        </p:nvSpPr>
        <p:spPr>
          <a:xfrm>
            <a:off x="8610600" y="6356350"/>
            <a:ext cx="2743200" cy="365125"/>
          </a:xfrm>
        </p:spPr>
        <p:txBody>
          <a:bodyPr vert="horz" lIns="91440" tIns="45720" rIns="91440" bIns="45720" rtlCol="0" anchor="ctr">
            <a:normAutofit/>
          </a:bodyPr>
          <a:lstStyle/>
          <a:p>
            <a:pPr>
              <a:spcAft>
                <a:spcPts val="600"/>
              </a:spcAft>
            </a:pPr>
            <a:fld id="{D8DA9DAA-006C-4F4B-980E-E3DF019B24E2}" type="slidenum">
              <a:rPr lang="en-US"/>
              <a:pPr>
                <a:spcAft>
                  <a:spcPts val="600"/>
                </a:spcAft>
              </a:pPr>
              <a:t>3</a:t>
            </a:fld>
            <a:endParaRPr lang="en-US"/>
          </a:p>
        </p:txBody>
      </p:sp>
      <p:cxnSp>
        <p:nvCxnSpPr>
          <p:cNvPr id="37" name="Straight Connector 36">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0394"/>
            <a:ext cx="0" cy="3238728"/>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788328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115FF41-AFA4-4D25-AB42-AB034F4B4FEC}"/>
              </a:ext>
            </a:extLst>
          </p:cNvPr>
          <p:cNvSpPr>
            <a:spLocks noGrp="1"/>
          </p:cNvSpPr>
          <p:nvPr>
            <p:ph type="title"/>
          </p:nvPr>
        </p:nvSpPr>
        <p:spPr>
          <a:xfrm>
            <a:off x="804672" y="1335024"/>
            <a:ext cx="7805928" cy="515863"/>
          </a:xfrm>
        </p:spPr>
        <p:txBody>
          <a:bodyPr>
            <a:normAutofit/>
          </a:bodyPr>
          <a:lstStyle/>
          <a:p>
            <a:r>
              <a:rPr lang="en-US" sz="2800" dirty="0"/>
              <a:t>About Searchology &amp; Alton J. Duderstadt II </a:t>
            </a:r>
          </a:p>
        </p:txBody>
      </p:sp>
      <p:sp>
        <p:nvSpPr>
          <p:cNvPr id="4" name="Content Placeholder 3">
            <a:extLst>
              <a:ext uri="{FF2B5EF4-FFF2-40B4-BE49-F238E27FC236}">
                <a16:creationId xmlns:a16="http://schemas.microsoft.com/office/drawing/2014/main" id="{B0881FA9-F3B0-4912-B0E1-352094195C30}"/>
              </a:ext>
            </a:extLst>
          </p:cNvPr>
          <p:cNvSpPr>
            <a:spLocks noGrp="1"/>
          </p:cNvSpPr>
          <p:nvPr>
            <p:ph idx="1"/>
          </p:nvPr>
        </p:nvSpPr>
        <p:spPr>
          <a:xfrm>
            <a:off x="850392" y="1970157"/>
            <a:ext cx="10503408" cy="4202043"/>
          </a:xfrm>
        </p:spPr>
        <p:txBody>
          <a:bodyPr>
            <a:normAutofit fontScale="92500" lnSpcReduction="10000"/>
          </a:bodyPr>
          <a:lstStyle/>
          <a:p>
            <a:r>
              <a:rPr lang="en-US" b="1" i="0" dirty="0">
                <a:solidFill>
                  <a:srgbClr val="212529"/>
                </a:solidFill>
                <a:effectLst/>
                <a:latin typeface="Lato" panose="020F0502020204030203" pitchFamily="34" charset="0"/>
              </a:rPr>
              <a:t>Searchology, Inc.</a:t>
            </a:r>
          </a:p>
          <a:p>
            <a:pPr marL="342900" indent="-342900">
              <a:spcBef>
                <a:spcPts val="0"/>
              </a:spcBef>
              <a:buFont typeface="Arial" panose="020B0604020202020204" pitchFamily="34" charset="0"/>
              <a:buChar char="•"/>
            </a:pPr>
            <a:r>
              <a:rPr lang="en-US" sz="1800" dirty="0">
                <a:solidFill>
                  <a:srgbClr val="212529"/>
                </a:solidFill>
                <a:latin typeface="Lato" panose="020F0502020204030203" pitchFamily="34" charset="0"/>
              </a:rPr>
              <a:t>Established</a:t>
            </a:r>
            <a:r>
              <a:rPr lang="en-US" sz="1800" i="0" dirty="0">
                <a:solidFill>
                  <a:srgbClr val="212529"/>
                </a:solidFill>
                <a:effectLst/>
                <a:latin typeface="Lato" panose="020F0502020204030203" pitchFamily="34" charset="0"/>
              </a:rPr>
              <a:t> in 2009 </a:t>
            </a:r>
          </a:p>
          <a:p>
            <a:pPr marL="342900" indent="-342900">
              <a:spcBef>
                <a:spcPts val="0"/>
              </a:spcBef>
              <a:buFont typeface="Arial" panose="020B0604020202020204" pitchFamily="34" charset="0"/>
              <a:buChar char="•"/>
            </a:pPr>
            <a:r>
              <a:rPr lang="en-US" sz="1800" i="0" dirty="0">
                <a:solidFill>
                  <a:srgbClr val="212529"/>
                </a:solidFill>
                <a:effectLst/>
                <a:latin typeface="Lato" panose="020F0502020204030203" pitchFamily="34" charset="0"/>
              </a:rPr>
              <a:t>WordPress</a:t>
            </a:r>
            <a:r>
              <a:rPr lang="en-US" sz="1800" dirty="0">
                <a:solidFill>
                  <a:srgbClr val="212529"/>
                </a:solidFill>
                <a:latin typeface="Lato" panose="020F0502020204030203" pitchFamily="34" charset="0"/>
              </a:rPr>
              <a:t> design, search engine optimization, paid search advertising, local listings, reputation management [and reviews], media buying, strategic development, digital transformations,  and full digital marketing/advertising services </a:t>
            </a:r>
          </a:p>
          <a:p>
            <a:pPr marL="342900" indent="-342900">
              <a:spcBef>
                <a:spcPts val="0"/>
              </a:spcBef>
              <a:buFont typeface="Arial" panose="020B0604020202020204" pitchFamily="34" charset="0"/>
              <a:buChar char="•"/>
            </a:pPr>
            <a:r>
              <a:rPr lang="en-US" sz="1800" dirty="0">
                <a:solidFill>
                  <a:srgbClr val="212529"/>
                </a:solidFill>
                <a:latin typeface="Lato" panose="020F0502020204030203" pitchFamily="34" charset="0"/>
              </a:rPr>
              <a:t>Sample clients: Harley Davidson, Buell Motorcycles, Chicago Board of Trade, Sunrise Senior Living, Summer Fest, Marc Anthony, Otto Bock, Honeywell Aerospace, Medela Breast Pumps, BHHS Chicago, Kelly Services, Creative Circle, American Academy of Orthopedic Surgeons, and many more. </a:t>
            </a:r>
          </a:p>
          <a:p>
            <a:r>
              <a:rPr lang="en-US" b="1" i="0" dirty="0">
                <a:solidFill>
                  <a:srgbClr val="212529"/>
                </a:solidFill>
                <a:effectLst/>
                <a:latin typeface="Lato" panose="020F0502020204030203" pitchFamily="34" charset="0"/>
              </a:rPr>
              <a:t>Alton J. Duderstad</a:t>
            </a:r>
            <a:r>
              <a:rPr lang="en-US" b="1" dirty="0">
                <a:solidFill>
                  <a:srgbClr val="212529"/>
                </a:solidFill>
                <a:latin typeface="Lato" panose="020F0502020204030203" pitchFamily="34" charset="0"/>
              </a:rPr>
              <a:t>t II</a:t>
            </a:r>
          </a:p>
          <a:p>
            <a:endParaRPr lang="en-US" b="1" dirty="0">
              <a:solidFill>
                <a:srgbClr val="212529"/>
              </a:solidFill>
              <a:latin typeface="Lato" panose="020F0502020204030203" pitchFamily="34" charset="0"/>
            </a:endParaRPr>
          </a:p>
          <a:p>
            <a:pPr marL="342900" indent="-342900">
              <a:spcBef>
                <a:spcPts val="0"/>
              </a:spcBef>
              <a:buFont typeface="Arial" panose="020B0604020202020204" pitchFamily="34" charset="0"/>
              <a:buChar char="•"/>
            </a:pPr>
            <a:r>
              <a:rPr lang="en-US" sz="1800" dirty="0">
                <a:solidFill>
                  <a:srgbClr val="212529"/>
                </a:solidFill>
                <a:latin typeface="Lato" panose="020F0502020204030203" pitchFamily="34" charset="0"/>
              </a:rPr>
              <a:t>President/Chief Searchologist [Searchology, Inc.] </a:t>
            </a:r>
          </a:p>
          <a:p>
            <a:pPr marL="342900" indent="-342900">
              <a:spcBef>
                <a:spcPts val="0"/>
              </a:spcBef>
              <a:buFont typeface="Arial" panose="020B0604020202020204" pitchFamily="34" charset="0"/>
              <a:buChar char="•"/>
            </a:pPr>
            <a:r>
              <a:rPr lang="en-US" sz="1800" dirty="0">
                <a:solidFill>
                  <a:srgbClr val="212529"/>
                </a:solidFill>
                <a:latin typeface="Lato" panose="020F0502020204030203" pitchFamily="34" charset="0"/>
              </a:rPr>
              <a:t>23 years in digital marketing &amp; advertising</a:t>
            </a:r>
          </a:p>
          <a:p>
            <a:pPr marL="342900" indent="-342900">
              <a:spcBef>
                <a:spcPts val="0"/>
              </a:spcBef>
              <a:buFont typeface="Arial" panose="020B0604020202020204" pitchFamily="34" charset="0"/>
              <a:buChar char="•"/>
            </a:pPr>
            <a:r>
              <a:rPr lang="en-US" sz="1800" dirty="0">
                <a:solidFill>
                  <a:srgbClr val="212529"/>
                </a:solidFill>
                <a:latin typeface="Lato" panose="020F0502020204030203" pitchFamily="34" charset="0"/>
              </a:rPr>
              <a:t>Past adjunct professor of digital marketing – Columbia College Chicago </a:t>
            </a:r>
          </a:p>
          <a:p>
            <a:pPr marL="342900" indent="-342900">
              <a:spcBef>
                <a:spcPts val="0"/>
              </a:spcBef>
              <a:buFont typeface="Arial" panose="020B0604020202020204" pitchFamily="34" charset="0"/>
              <a:buChar char="•"/>
            </a:pPr>
            <a:r>
              <a:rPr lang="en-US" sz="1800" dirty="0">
                <a:solidFill>
                  <a:srgbClr val="212529"/>
                </a:solidFill>
                <a:latin typeface="Lato" panose="020F0502020204030203" pitchFamily="34" charset="0"/>
              </a:rPr>
              <a:t>Past Midwest trainer – Digital Marketing &amp; Google Analytics – Imparture Training </a:t>
            </a:r>
          </a:p>
          <a:p>
            <a:endParaRPr lang="en-US" sz="1400" b="1" i="0" dirty="0">
              <a:solidFill>
                <a:srgbClr val="212529"/>
              </a:solidFill>
              <a:effectLst/>
              <a:latin typeface="Lato" panose="020F0502020204030203" pitchFamily="34" charset="0"/>
            </a:endParaRPr>
          </a:p>
        </p:txBody>
      </p:sp>
      <p:sp>
        <p:nvSpPr>
          <p:cNvPr id="9" name="Date Placeholder 8">
            <a:extLst>
              <a:ext uri="{FF2B5EF4-FFF2-40B4-BE49-F238E27FC236}">
                <a16:creationId xmlns:a16="http://schemas.microsoft.com/office/drawing/2014/main" id="{D45C472E-4078-40A0-83A2-652E8356EDCB}"/>
              </a:ext>
            </a:extLst>
          </p:cNvPr>
          <p:cNvSpPr>
            <a:spLocks noGrp="1"/>
          </p:cNvSpPr>
          <p:nvPr>
            <p:ph type="dt" sz="half" idx="10"/>
          </p:nvPr>
        </p:nvSpPr>
        <p:spPr/>
        <p:txBody>
          <a:bodyPr/>
          <a:lstStyle/>
          <a:p>
            <a:r>
              <a:rPr lang="en-US" dirty="0"/>
              <a:t>Searchology.biz</a:t>
            </a:r>
          </a:p>
        </p:txBody>
      </p:sp>
      <p:sp>
        <p:nvSpPr>
          <p:cNvPr id="10" name="Footer Placeholder 9">
            <a:extLst>
              <a:ext uri="{FF2B5EF4-FFF2-40B4-BE49-F238E27FC236}">
                <a16:creationId xmlns:a16="http://schemas.microsoft.com/office/drawing/2014/main" id="{A8C7C3A0-5E78-49C8-B8D4-F3DF62B2BC93}"/>
              </a:ext>
            </a:extLst>
          </p:cNvPr>
          <p:cNvSpPr>
            <a:spLocks noGrp="1"/>
          </p:cNvSpPr>
          <p:nvPr>
            <p:ph type="ftr" sz="quarter" idx="11"/>
          </p:nvPr>
        </p:nvSpPr>
        <p:spPr/>
        <p:txBody>
          <a:bodyPr/>
          <a:lstStyle/>
          <a:p>
            <a:r>
              <a:rPr lang="en-US" dirty="0"/>
              <a:t>Searchology – google business</a:t>
            </a:r>
          </a:p>
        </p:txBody>
      </p:sp>
      <p:sp>
        <p:nvSpPr>
          <p:cNvPr id="11" name="Slide Number Placeholder 10">
            <a:extLst>
              <a:ext uri="{FF2B5EF4-FFF2-40B4-BE49-F238E27FC236}">
                <a16:creationId xmlns:a16="http://schemas.microsoft.com/office/drawing/2014/main" id="{56AE2454-CE9A-4A6B-AB5A-349E0D967654}"/>
              </a:ext>
            </a:extLst>
          </p:cNvPr>
          <p:cNvSpPr>
            <a:spLocks noGrp="1"/>
          </p:cNvSpPr>
          <p:nvPr>
            <p:ph type="sldNum" sz="quarter" idx="12"/>
          </p:nvPr>
        </p:nvSpPr>
        <p:spPr/>
        <p:txBody>
          <a:bodyPr/>
          <a:lstStyle/>
          <a:p>
            <a:fld id="{D8DA9DAA-006C-4F4B-980E-E3DF019B24E2}" type="slidenum">
              <a:rPr lang="en-US" smtClean="0"/>
              <a:pPr/>
              <a:t>4</a:t>
            </a:fld>
            <a:endParaRPr lang="en-US" dirty="0"/>
          </a:p>
        </p:txBody>
      </p:sp>
    </p:spTree>
    <p:extLst>
      <p:ext uri="{BB962C8B-B14F-4D97-AF65-F5344CB8AC3E}">
        <p14:creationId xmlns:p14="http://schemas.microsoft.com/office/powerpoint/2010/main" val="31155343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115FF41-AFA4-4D25-AB42-AB034F4B4FEC}"/>
              </a:ext>
            </a:extLst>
          </p:cNvPr>
          <p:cNvSpPr>
            <a:spLocks noGrp="1"/>
          </p:cNvSpPr>
          <p:nvPr>
            <p:ph type="title"/>
          </p:nvPr>
        </p:nvSpPr>
        <p:spPr>
          <a:xfrm>
            <a:off x="804672" y="1335024"/>
            <a:ext cx="6190488" cy="515863"/>
          </a:xfrm>
        </p:spPr>
        <p:txBody>
          <a:bodyPr>
            <a:normAutofit/>
          </a:bodyPr>
          <a:lstStyle/>
          <a:p>
            <a:r>
              <a:rPr lang="en-US" sz="2800" dirty="0"/>
              <a:t>Searchology™~ Services</a:t>
            </a:r>
          </a:p>
        </p:txBody>
      </p:sp>
      <p:sp>
        <p:nvSpPr>
          <p:cNvPr id="4" name="Content Placeholder 3">
            <a:extLst>
              <a:ext uri="{FF2B5EF4-FFF2-40B4-BE49-F238E27FC236}">
                <a16:creationId xmlns:a16="http://schemas.microsoft.com/office/drawing/2014/main" id="{B0881FA9-F3B0-4912-B0E1-352094195C30}"/>
              </a:ext>
            </a:extLst>
          </p:cNvPr>
          <p:cNvSpPr>
            <a:spLocks noGrp="1"/>
          </p:cNvSpPr>
          <p:nvPr>
            <p:ph idx="1"/>
          </p:nvPr>
        </p:nvSpPr>
        <p:spPr>
          <a:xfrm>
            <a:off x="850392" y="1970157"/>
            <a:ext cx="10503408" cy="4202043"/>
          </a:xfrm>
        </p:spPr>
        <p:txBody>
          <a:bodyPr>
            <a:normAutofit fontScale="77500" lnSpcReduction="20000"/>
          </a:bodyPr>
          <a:lstStyle/>
          <a:p>
            <a:pPr marL="342900" indent="-342900">
              <a:buFont typeface="Arial" panose="020B0604020202020204" pitchFamily="34" charset="0"/>
              <a:buChar char="•"/>
            </a:pPr>
            <a:r>
              <a:rPr lang="en-US" dirty="0">
                <a:solidFill>
                  <a:srgbClr val="212529"/>
                </a:solidFill>
                <a:latin typeface="Lato" panose="020F0502020204030203" pitchFamily="34" charset="0"/>
              </a:rPr>
              <a:t>WordPress website design and redesign </a:t>
            </a:r>
          </a:p>
          <a:p>
            <a:pPr marL="342900" indent="-342900">
              <a:buFont typeface="Arial" panose="020B0604020202020204" pitchFamily="34" charset="0"/>
              <a:buChar char="•"/>
            </a:pPr>
            <a:r>
              <a:rPr lang="en-US" dirty="0">
                <a:solidFill>
                  <a:srgbClr val="212529"/>
                </a:solidFill>
                <a:latin typeface="Lato" panose="020F0502020204030203" pitchFamily="34" charset="0"/>
              </a:rPr>
              <a:t>SEO – on and off page</a:t>
            </a:r>
          </a:p>
          <a:p>
            <a:pPr marL="342900" indent="-342900">
              <a:buFont typeface="Arial" panose="020B0604020202020204" pitchFamily="34" charset="0"/>
              <a:buChar char="•"/>
            </a:pPr>
            <a:r>
              <a:rPr lang="en-US" dirty="0">
                <a:solidFill>
                  <a:srgbClr val="212529"/>
                </a:solidFill>
                <a:latin typeface="Lato" panose="020F0502020204030203" pitchFamily="34" charset="0"/>
              </a:rPr>
              <a:t>Paid Search Audits</a:t>
            </a:r>
          </a:p>
          <a:p>
            <a:pPr marL="342900" indent="-342900">
              <a:buFont typeface="Arial" panose="020B0604020202020204" pitchFamily="34" charset="0"/>
              <a:buChar char="•"/>
            </a:pPr>
            <a:r>
              <a:rPr lang="en-US" dirty="0">
                <a:solidFill>
                  <a:srgbClr val="212529"/>
                </a:solidFill>
                <a:latin typeface="Lato" panose="020F0502020204030203" pitchFamily="34" charset="0"/>
              </a:rPr>
              <a:t>Custom Digital Marketing Workshops </a:t>
            </a:r>
          </a:p>
          <a:p>
            <a:pPr marL="342900" indent="-342900">
              <a:buFont typeface="Arial" panose="020B0604020202020204" pitchFamily="34" charset="0"/>
              <a:buChar char="•"/>
            </a:pPr>
            <a:r>
              <a:rPr lang="en-US" dirty="0">
                <a:solidFill>
                  <a:srgbClr val="212529"/>
                </a:solidFill>
                <a:latin typeface="Lato" panose="020F0502020204030203" pitchFamily="34" charset="0"/>
              </a:rPr>
              <a:t>Corporate Training  </a:t>
            </a:r>
          </a:p>
          <a:p>
            <a:pPr marL="342900" indent="-342900">
              <a:buFont typeface="Arial" panose="020B0604020202020204" pitchFamily="34" charset="0"/>
              <a:buChar char="•"/>
            </a:pPr>
            <a:r>
              <a:rPr lang="en-US" dirty="0">
                <a:solidFill>
                  <a:srgbClr val="212529"/>
                </a:solidFill>
                <a:latin typeface="Lato" panose="020F0502020204030203" pitchFamily="34" charset="0"/>
              </a:rPr>
              <a:t>SEO Audits </a:t>
            </a:r>
          </a:p>
          <a:p>
            <a:pPr marL="342900" indent="-342900">
              <a:buFont typeface="Arial" panose="020B0604020202020204" pitchFamily="34" charset="0"/>
              <a:buChar char="•"/>
            </a:pPr>
            <a:r>
              <a:rPr lang="en-US" dirty="0">
                <a:solidFill>
                  <a:srgbClr val="212529"/>
                </a:solidFill>
                <a:latin typeface="Lato" panose="020F0502020204030203" pitchFamily="34" charset="0"/>
              </a:rPr>
              <a:t>Paid Search – Google Ads </a:t>
            </a:r>
          </a:p>
          <a:p>
            <a:pPr marL="342900" indent="-342900">
              <a:buFont typeface="Arial" panose="020B0604020202020204" pitchFamily="34" charset="0"/>
              <a:buChar char="•"/>
            </a:pPr>
            <a:r>
              <a:rPr lang="en-US" dirty="0">
                <a:solidFill>
                  <a:srgbClr val="212529"/>
                </a:solidFill>
                <a:latin typeface="Lato" panose="020F0502020204030203" pitchFamily="34" charset="0"/>
              </a:rPr>
              <a:t>Google Tracking/Reporting</a:t>
            </a:r>
          </a:p>
          <a:p>
            <a:pPr marL="342900" indent="-342900">
              <a:buFont typeface="Arial" panose="020B0604020202020204" pitchFamily="34" charset="0"/>
              <a:buChar char="•"/>
            </a:pPr>
            <a:r>
              <a:rPr lang="en-US" dirty="0">
                <a:solidFill>
                  <a:srgbClr val="212529"/>
                </a:solidFill>
                <a:latin typeface="Lato" panose="020F0502020204030203" pitchFamily="34" charset="0"/>
              </a:rPr>
              <a:t>Social Media Content and Content Distribution</a:t>
            </a:r>
          </a:p>
          <a:p>
            <a:pPr marL="342900" indent="-342900">
              <a:buFont typeface="Arial" panose="020B0604020202020204" pitchFamily="34" charset="0"/>
              <a:buChar char="•"/>
            </a:pPr>
            <a:r>
              <a:rPr lang="en-US" dirty="0">
                <a:solidFill>
                  <a:srgbClr val="212529"/>
                </a:solidFill>
                <a:latin typeface="Lato" panose="020F0502020204030203" pitchFamily="34" charset="0"/>
              </a:rPr>
              <a:t>Local Listings/Listing Management/Local Citations </a:t>
            </a:r>
          </a:p>
          <a:p>
            <a:pPr marL="342900" indent="-342900">
              <a:buFont typeface="Arial" panose="020B0604020202020204" pitchFamily="34" charset="0"/>
              <a:buChar char="•"/>
            </a:pPr>
            <a:r>
              <a:rPr lang="en-US" dirty="0">
                <a:solidFill>
                  <a:srgbClr val="212529"/>
                </a:solidFill>
                <a:latin typeface="Lato" panose="020F0502020204030203" pitchFamily="34" charset="0"/>
              </a:rPr>
              <a:t>Digital Strategy &amp; Digital Transformation </a:t>
            </a:r>
          </a:p>
          <a:p>
            <a:pPr marL="342900" indent="-342900">
              <a:buFont typeface="Arial" panose="020B0604020202020204" pitchFamily="34" charset="0"/>
              <a:buChar char="•"/>
            </a:pPr>
            <a:r>
              <a:rPr lang="en-US" dirty="0">
                <a:solidFill>
                  <a:srgbClr val="212529"/>
                </a:solidFill>
                <a:latin typeface="Lato" panose="020F0502020204030203" pitchFamily="34" charset="0"/>
              </a:rPr>
              <a:t>Competitive Research &amp; Analysis  </a:t>
            </a:r>
          </a:p>
        </p:txBody>
      </p:sp>
      <p:sp>
        <p:nvSpPr>
          <p:cNvPr id="9" name="Date Placeholder 8">
            <a:extLst>
              <a:ext uri="{FF2B5EF4-FFF2-40B4-BE49-F238E27FC236}">
                <a16:creationId xmlns:a16="http://schemas.microsoft.com/office/drawing/2014/main" id="{D45C472E-4078-40A0-83A2-652E8356EDCB}"/>
              </a:ext>
            </a:extLst>
          </p:cNvPr>
          <p:cNvSpPr>
            <a:spLocks noGrp="1"/>
          </p:cNvSpPr>
          <p:nvPr>
            <p:ph type="dt" sz="half" idx="10"/>
          </p:nvPr>
        </p:nvSpPr>
        <p:spPr/>
        <p:txBody>
          <a:bodyPr/>
          <a:lstStyle/>
          <a:p>
            <a:r>
              <a:rPr lang="en-US" dirty="0"/>
              <a:t>Searchology.biz</a:t>
            </a:r>
          </a:p>
        </p:txBody>
      </p:sp>
      <p:sp>
        <p:nvSpPr>
          <p:cNvPr id="10" name="Footer Placeholder 9">
            <a:extLst>
              <a:ext uri="{FF2B5EF4-FFF2-40B4-BE49-F238E27FC236}">
                <a16:creationId xmlns:a16="http://schemas.microsoft.com/office/drawing/2014/main" id="{A8C7C3A0-5E78-49C8-B8D4-F3DF62B2BC93}"/>
              </a:ext>
            </a:extLst>
          </p:cNvPr>
          <p:cNvSpPr>
            <a:spLocks noGrp="1"/>
          </p:cNvSpPr>
          <p:nvPr>
            <p:ph type="ftr" sz="quarter" idx="11"/>
          </p:nvPr>
        </p:nvSpPr>
        <p:spPr/>
        <p:txBody>
          <a:bodyPr/>
          <a:lstStyle/>
          <a:p>
            <a:r>
              <a:rPr lang="en-US" dirty="0"/>
              <a:t>Searchology – google business</a:t>
            </a:r>
          </a:p>
        </p:txBody>
      </p:sp>
      <p:sp>
        <p:nvSpPr>
          <p:cNvPr id="11" name="Slide Number Placeholder 10">
            <a:extLst>
              <a:ext uri="{FF2B5EF4-FFF2-40B4-BE49-F238E27FC236}">
                <a16:creationId xmlns:a16="http://schemas.microsoft.com/office/drawing/2014/main" id="{56AE2454-CE9A-4A6B-AB5A-349E0D967654}"/>
              </a:ext>
            </a:extLst>
          </p:cNvPr>
          <p:cNvSpPr>
            <a:spLocks noGrp="1"/>
          </p:cNvSpPr>
          <p:nvPr>
            <p:ph type="sldNum" sz="quarter" idx="12"/>
          </p:nvPr>
        </p:nvSpPr>
        <p:spPr/>
        <p:txBody>
          <a:bodyPr/>
          <a:lstStyle/>
          <a:p>
            <a:fld id="{D8DA9DAA-006C-4F4B-980E-E3DF019B24E2}" type="slidenum">
              <a:rPr lang="en-US" smtClean="0"/>
              <a:pPr/>
              <a:t>5</a:t>
            </a:fld>
            <a:endParaRPr lang="en-US" dirty="0"/>
          </a:p>
        </p:txBody>
      </p:sp>
    </p:spTree>
    <p:extLst>
      <p:ext uri="{BB962C8B-B14F-4D97-AF65-F5344CB8AC3E}">
        <p14:creationId xmlns:p14="http://schemas.microsoft.com/office/powerpoint/2010/main" val="3653349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42" name="Straight Connector 41">
            <a:extLst>
              <a:ext uri="{FF2B5EF4-FFF2-40B4-BE49-F238E27FC236}">
                <a16:creationId xmlns:a16="http://schemas.microsoft.com/office/drawing/2014/main" id="{5C05CAAB-DBA2-4548-AD5F-01BB97FBB20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useBgFill="1">
        <p:nvSpPr>
          <p:cNvPr id="44" name="Rectangle 43">
            <a:extLst>
              <a:ext uri="{FF2B5EF4-FFF2-40B4-BE49-F238E27FC236}">
                <a16:creationId xmlns:a16="http://schemas.microsoft.com/office/drawing/2014/main" id="{A2679492-7988-4050-9056-5424444524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2">
            <a:extLst>
              <a:ext uri="{FF2B5EF4-FFF2-40B4-BE49-F238E27FC236}">
                <a16:creationId xmlns:a16="http://schemas.microsoft.com/office/drawing/2014/main" id="{0115FF41-AFA4-4D25-AB42-AB034F4B4FEC}"/>
              </a:ext>
            </a:extLst>
          </p:cNvPr>
          <p:cNvSpPr>
            <a:spLocks noGrp="1"/>
          </p:cNvSpPr>
          <p:nvPr>
            <p:ph type="title"/>
          </p:nvPr>
        </p:nvSpPr>
        <p:spPr>
          <a:xfrm>
            <a:off x="6412091" y="501651"/>
            <a:ext cx="4395340" cy="634279"/>
          </a:xfrm>
        </p:spPr>
        <p:txBody>
          <a:bodyPr vert="horz" lIns="91440" tIns="45720" rIns="91440" bIns="45720" rtlCol="0" anchor="b">
            <a:normAutofit/>
          </a:bodyPr>
          <a:lstStyle/>
          <a:p>
            <a:r>
              <a:rPr lang="en-US" sz="2600" kern="1200" dirty="0">
                <a:solidFill>
                  <a:schemeClr val="tx1"/>
                </a:solidFill>
                <a:latin typeface="+mj-lt"/>
                <a:ea typeface="+mj-ea"/>
                <a:cs typeface="+mj-cs"/>
              </a:rPr>
              <a:t>Notes/Acknowledgements</a:t>
            </a:r>
          </a:p>
        </p:txBody>
      </p:sp>
      <p:sp>
        <p:nvSpPr>
          <p:cNvPr id="46" name="Rectangle 45">
            <a:extLst>
              <a:ext uri="{FF2B5EF4-FFF2-40B4-BE49-F238E27FC236}">
                <a16:creationId xmlns:a16="http://schemas.microsoft.com/office/drawing/2014/main" id="{B091B163-7D61-4891-ABCF-5C13D9C418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779911"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9" name="Graphic 38" descr="Postit Notes with solid fill">
            <a:extLst>
              <a:ext uri="{FF2B5EF4-FFF2-40B4-BE49-F238E27FC236}">
                <a16:creationId xmlns:a16="http://schemas.microsoft.com/office/drawing/2014/main" id="{EDA5F44D-E490-846F-A479-F618B9A71351}"/>
              </a:ext>
            </a:extLst>
          </p:cNvPr>
          <p:cNvPicPr>
            <a:picLocks noChangeAspect="1"/>
          </p:cNvPicPr>
          <p:nvPr/>
        </p:nvPicPr>
        <p:blipFill>
          <a:blip r:embed="rId2">
            <a:extLst>
              <a:ext uri="{96DAC541-7B7A-43D3-8B79-37D633B846F1}">
                <asvg:svgBlip xmlns:asvg="http://schemas.microsoft.com/office/drawing/2016/SVG/main" r:embed="rId3"/>
              </a:ext>
            </a:extLst>
          </a:blip>
          <a:srcRect/>
          <a:stretch/>
        </p:blipFill>
        <p:spPr>
          <a:xfrm>
            <a:off x="279143" y="818188"/>
            <a:ext cx="5221625" cy="5221625"/>
          </a:xfrm>
          <a:prstGeom prst="rect">
            <a:avLst/>
          </a:prstGeom>
        </p:spPr>
      </p:pic>
      <p:sp>
        <p:nvSpPr>
          <p:cNvPr id="9" name="Date Placeholder 8">
            <a:extLst>
              <a:ext uri="{FF2B5EF4-FFF2-40B4-BE49-F238E27FC236}">
                <a16:creationId xmlns:a16="http://schemas.microsoft.com/office/drawing/2014/main" id="{D45C472E-4078-40A0-83A2-652E8356EDCB}"/>
              </a:ext>
            </a:extLst>
          </p:cNvPr>
          <p:cNvSpPr>
            <a:spLocks noGrp="1"/>
          </p:cNvSpPr>
          <p:nvPr>
            <p:ph type="dt" sz="half" idx="10"/>
          </p:nvPr>
        </p:nvSpPr>
        <p:spPr>
          <a:xfrm>
            <a:off x="838200" y="6356350"/>
            <a:ext cx="2743200" cy="365125"/>
          </a:xfrm>
        </p:spPr>
        <p:txBody>
          <a:bodyPr vert="horz" lIns="91440" tIns="45720" rIns="91440" bIns="45720" rtlCol="0" anchor="ctr">
            <a:normAutofit/>
          </a:bodyPr>
          <a:lstStyle/>
          <a:p>
            <a:pPr>
              <a:spcAft>
                <a:spcPts val="600"/>
              </a:spcAft>
            </a:pPr>
            <a:r>
              <a:rPr lang="en-US" dirty="0">
                <a:solidFill>
                  <a:schemeClr val="bg1"/>
                </a:solidFill>
              </a:rPr>
              <a:t>Searchology.biz</a:t>
            </a:r>
          </a:p>
        </p:txBody>
      </p:sp>
      <p:sp>
        <p:nvSpPr>
          <p:cNvPr id="4" name="Content Placeholder 3">
            <a:extLst>
              <a:ext uri="{FF2B5EF4-FFF2-40B4-BE49-F238E27FC236}">
                <a16:creationId xmlns:a16="http://schemas.microsoft.com/office/drawing/2014/main" id="{B0881FA9-F3B0-4912-B0E1-352094195C30}"/>
              </a:ext>
            </a:extLst>
          </p:cNvPr>
          <p:cNvSpPr>
            <a:spLocks noGrp="1"/>
          </p:cNvSpPr>
          <p:nvPr>
            <p:ph idx="1"/>
          </p:nvPr>
        </p:nvSpPr>
        <p:spPr>
          <a:xfrm>
            <a:off x="6392583" y="1253765"/>
            <a:ext cx="4434721" cy="5102584"/>
          </a:xfrm>
        </p:spPr>
        <p:txBody>
          <a:bodyPr vert="horz" lIns="91440" tIns="45720" rIns="91440" bIns="45720" rtlCol="0" anchor="t">
            <a:normAutofit/>
          </a:bodyPr>
          <a:lstStyle/>
          <a:p>
            <a:pPr indent="-228600">
              <a:lnSpc>
                <a:spcPct val="90000"/>
              </a:lnSpc>
              <a:buFont typeface="Arial" panose="020B0604020202020204" pitchFamily="34" charset="0"/>
              <a:buChar char="•"/>
            </a:pPr>
            <a:r>
              <a:rPr lang="en-US" sz="1400" b="1" dirty="0"/>
              <a:t>Acknowledgements ~ </a:t>
            </a:r>
          </a:p>
          <a:p>
            <a:pPr marL="342900" indent="-228600">
              <a:lnSpc>
                <a:spcPct val="90000"/>
              </a:lnSpc>
              <a:buFont typeface="Arial" panose="020B0604020202020204" pitchFamily="34" charset="0"/>
              <a:buChar char="•"/>
            </a:pPr>
            <a:r>
              <a:rPr lang="en-US" sz="1400" dirty="0"/>
              <a:t>Take control of your personal and professional brand </a:t>
            </a:r>
          </a:p>
          <a:p>
            <a:pPr marL="342900" indent="-228600">
              <a:lnSpc>
                <a:spcPct val="90000"/>
              </a:lnSpc>
              <a:buFont typeface="Arial" panose="020B0604020202020204" pitchFamily="34" charset="0"/>
              <a:buChar char="•"/>
            </a:pPr>
            <a:r>
              <a:rPr lang="en-US" sz="1400" dirty="0"/>
              <a:t>Online Reviews matter</a:t>
            </a:r>
          </a:p>
          <a:p>
            <a:pPr marL="342900" indent="-228600">
              <a:lnSpc>
                <a:spcPct val="90000"/>
              </a:lnSpc>
              <a:buFont typeface="Arial" panose="020B0604020202020204" pitchFamily="34" charset="0"/>
              <a:buChar char="•"/>
            </a:pPr>
            <a:r>
              <a:rPr lang="en-US" sz="1400" dirty="0"/>
              <a:t>Pay to reach the top of the search results</a:t>
            </a:r>
          </a:p>
          <a:p>
            <a:pPr marL="342900" indent="-228600">
              <a:lnSpc>
                <a:spcPct val="90000"/>
              </a:lnSpc>
              <a:buFont typeface="Arial" panose="020B0604020202020204" pitchFamily="34" charset="0"/>
              <a:buChar char="•"/>
            </a:pPr>
            <a:r>
              <a:rPr lang="en-US" sz="1400" dirty="0"/>
              <a:t>Use free tools to help you find your niche, market, and correct keywords </a:t>
            </a:r>
          </a:p>
          <a:p>
            <a:pPr marL="342900" indent="-228600">
              <a:lnSpc>
                <a:spcPct val="90000"/>
              </a:lnSpc>
              <a:buFont typeface="Arial" panose="020B0604020202020204" pitchFamily="34" charset="0"/>
              <a:buChar char="•"/>
            </a:pPr>
            <a:r>
              <a:rPr lang="en-US" sz="1400" dirty="0"/>
              <a:t>Don’t fall for scams – no company or person can guarantee top position on Google</a:t>
            </a:r>
          </a:p>
          <a:p>
            <a:pPr marL="342900" indent="-228600">
              <a:lnSpc>
                <a:spcPct val="90000"/>
              </a:lnSpc>
              <a:buFont typeface="Arial" panose="020B0604020202020204" pitchFamily="34" charset="0"/>
              <a:buChar char="•"/>
            </a:pPr>
            <a:r>
              <a:rPr lang="en-US" sz="1400" dirty="0"/>
              <a:t>It can take </a:t>
            </a:r>
            <a:r>
              <a:rPr lang="en-US" sz="1400" dirty="0" err="1"/>
              <a:t>upto</a:t>
            </a:r>
            <a:r>
              <a:rPr lang="en-US" sz="1400" dirty="0"/>
              <a:t> 15 touch points to reach your audience </a:t>
            </a:r>
          </a:p>
          <a:p>
            <a:pPr indent="-228600">
              <a:lnSpc>
                <a:spcPct val="90000"/>
              </a:lnSpc>
              <a:buFont typeface="Arial" panose="020B0604020202020204" pitchFamily="34" charset="0"/>
              <a:buChar char="•"/>
            </a:pPr>
            <a:r>
              <a:rPr lang="en-US" sz="1400" b="1" dirty="0"/>
              <a:t>Notes ~ </a:t>
            </a:r>
          </a:p>
          <a:p>
            <a:pPr marL="342900" indent="-228600">
              <a:lnSpc>
                <a:spcPct val="90000"/>
              </a:lnSpc>
              <a:buFont typeface="Arial" panose="020B0604020202020204" pitchFamily="34" charset="0"/>
              <a:buChar char="•"/>
            </a:pPr>
            <a:r>
              <a:rPr lang="en-US" sz="1400" dirty="0"/>
              <a:t>Education will be the key for relators in 2024 [and onward] </a:t>
            </a:r>
          </a:p>
          <a:p>
            <a:pPr marL="342900" indent="-228600">
              <a:lnSpc>
                <a:spcPct val="90000"/>
              </a:lnSpc>
              <a:buFont typeface="Arial" panose="020B0604020202020204" pitchFamily="34" charset="0"/>
              <a:buChar char="•"/>
            </a:pPr>
            <a:endParaRPr lang="en-US" sz="1300" dirty="0"/>
          </a:p>
        </p:txBody>
      </p:sp>
      <p:sp>
        <p:nvSpPr>
          <p:cNvPr id="10" name="Footer Placeholder 9">
            <a:extLst>
              <a:ext uri="{FF2B5EF4-FFF2-40B4-BE49-F238E27FC236}">
                <a16:creationId xmlns:a16="http://schemas.microsoft.com/office/drawing/2014/main" id="{A8C7C3A0-5E78-49C8-B8D4-F3DF62B2BC93}"/>
              </a:ext>
            </a:extLst>
          </p:cNvPr>
          <p:cNvSpPr>
            <a:spLocks noGrp="1"/>
          </p:cNvSpPr>
          <p:nvPr>
            <p:ph type="ftr" sz="quarter" idx="11"/>
          </p:nvPr>
        </p:nvSpPr>
        <p:spPr>
          <a:xfrm rot="16200000">
            <a:off x="9812115" y="1591485"/>
            <a:ext cx="3548094" cy="365125"/>
          </a:xfrm>
        </p:spPr>
        <p:txBody>
          <a:bodyPr vert="horz" lIns="91440" tIns="45720" rIns="91440" bIns="45720" rtlCol="0" anchor="ctr">
            <a:normAutofit/>
          </a:bodyPr>
          <a:lstStyle/>
          <a:p>
            <a:pPr>
              <a:spcAft>
                <a:spcPts val="600"/>
              </a:spcAft>
            </a:pPr>
            <a:r>
              <a:rPr lang="en-US" b="1" i="0" kern="1200" cap="all" spc="100" baseline="0" dirty="0">
                <a:latin typeface="+mn-lt"/>
                <a:ea typeface="+mn-ea"/>
                <a:cs typeface="+mn-cs"/>
              </a:rPr>
              <a:t>Searchology – google business</a:t>
            </a:r>
          </a:p>
        </p:txBody>
      </p:sp>
      <p:sp>
        <p:nvSpPr>
          <p:cNvPr id="11" name="Slide Number Placeholder 10">
            <a:extLst>
              <a:ext uri="{FF2B5EF4-FFF2-40B4-BE49-F238E27FC236}">
                <a16:creationId xmlns:a16="http://schemas.microsoft.com/office/drawing/2014/main" id="{56AE2454-CE9A-4A6B-AB5A-349E0D967654}"/>
              </a:ext>
            </a:extLst>
          </p:cNvPr>
          <p:cNvSpPr>
            <a:spLocks noGrp="1"/>
          </p:cNvSpPr>
          <p:nvPr>
            <p:ph type="sldNum" sz="quarter" idx="12"/>
          </p:nvPr>
        </p:nvSpPr>
        <p:spPr>
          <a:xfrm>
            <a:off x="8610600" y="6356350"/>
            <a:ext cx="2743200" cy="365125"/>
          </a:xfrm>
        </p:spPr>
        <p:txBody>
          <a:bodyPr vert="horz" lIns="91440" tIns="45720" rIns="91440" bIns="45720" rtlCol="0" anchor="ctr">
            <a:normAutofit/>
          </a:bodyPr>
          <a:lstStyle/>
          <a:p>
            <a:pPr>
              <a:spcAft>
                <a:spcPts val="600"/>
              </a:spcAft>
            </a:pPr>
            <a:fld id="{D8DA9DAA-006C-4F4B-980E-E3DF019B24E2}" type="slidenum">
              <a:rPr lang="en-US" smtClean="0"/>
              <a:pPr>
                <a:spcAft>
                  <a:spcPts val="600"/>
                </a:spcAft>
              </a:pPr>
              <a:t>6</a:t>
            </a:fld>
            <a:endParaRPr lang="en-US" dirty="0"/>
          </a:p>
        </p:txBody>
      </p:sp>
      <p:cxnSp>
        <p:nvCxnSpPr>
          <p:cNvPr id="48" name="Straight Connector 47">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0394"/>
            <a:ext cx="0" cy="3238728"/>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64721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56E0C9B1-3B60-5E40-5DF1-42317A21F52D}"/>
              </a:ext>
            </a:extLst>
          </p:cNvPr>
          <p:cNvSpPr>
            <a:spLocks noGrp="1"/>
          </p:cNvSpPr>
          <p:nvPr>
            <p:ph type="title"/>
          </p:nvPr>
        </p:nvSpPr>
        <p:spPr>
          <a:xfrm>
            <a:off x="804672" y="1184898"/>
            <a:ext cx="6190488" cy="612057"/>
          </a:xfrm>
        </p:spPr>
        <p:txBody>
          <a:bodyPr>
            <a:normAutofit/>
          </a:bodyPr>
          <a:lstStyle/>
          <a:p>
            <a:r>
              <a:rPr lang="en-US" sz="2800"/>
              <a:t>Digital Marketing Overview</a:t>
            </a:r>
            <a:endParaRPr lang="en-US" sz="2800" dirty="0"/>
          </a:p>
        </p:txBody>
      </p:sp>
      <p:graphicFrame>
        <p:nvGraphicFramePr>
          <p:cNvPr id="9" name="Content Placeholder 3">
            <a:extLst>
              <a:ext uri="{FF2B5EF4-FFF2-40B4-BE49-F238E27FC236}">
                <a16:creationId xmlns:a16="http://schemas.microsoft.com/office/drawing/2014/main" id="{57D70C65-E5E6-0E28-613E-F8E767CB7E69}"/>
              </a:ext>
            </a:extLst>
          </p:cNvPr>
          <p:cNvGraphicFramePr>
            <a:graphicFrameLocks noGrp="1"/>
          </p:cNvGraphicFramePr>
          <p:nvPr>
            <p:ph idx="1"/>
            <p:extLst>
              <p:ext uri="{D42A27DB-BD31-4B8C-83A1-F6EECF244321}">
                <p14:modId xmlns:p14="http://schemas.microsoft.com/office/powerpoint/2010/main" val="3114402927"/>
              </p:ext>
            </p:extLst>
          </p:nvPr>
        </p:nvGraphicFramePr>
        <p:xfrm>
          <a:off x="850392" y="1915236"/>
          <a:ext cx="9403626" cy="42569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Date Placeholder 4">
            <a:extLst>
              <a:ext uri="{FF2B5EF4-FFF2-40B4-BE49-F238E27FC236}">
                <a16:creationId xmlns:a16="http://schemas.microsoft.com/office/drawing/2014/main" id="{A8793516-250C-2D3A-36BA-DEFAC4F49786}"/>
              </a:ext>
            </a:extLst>
          </p:cNvPr>
          <p:cNvSpPr>
            <a:spLocks noGrp="1"/>
          </p:cNvSpPr>
          <p:nvPr>
            <p:ph type="dt" sz="half" idx="10"/>
          </p:nvPr>
        </p:nvSpPr>
        <p:spPr/>
        <p:txBody>
          <a:bodyPr/>
          <a:lstStyle/>
          <a:p>
            <a:r>
              <a:rPr lang="en-US"/>
              <a:t>Searchology.biz</a:t>
            </a:r>
            <a:endParaRPr lang="en-US" dirty="0"/>
          </a:p>
        </p:txBody>
      </p:sp>
      <p:sp>
        <p:nvSpPr>
          <p:cNvPr id="6" name="Footer Placeholder 5">
            <a:extLst>
              <a:ext uri="{FF2B5EF4-FFF2-40B4-BE49-F238E27FC236}">
                <a16:creationId xmlns:a16="http://schemas.microsoft.com/office/drawing/2014/main" id="{4F49A804-3788-2939-992A-686B1043A54B}"/>
              </a:ext>
            </a:extLst>
          </p:cNvPr>
          <p:cNvSpPr>
            <a:spLocks noGrp="1"/>
          </p:cNvSpPr>
          <p:nvPr>
            <p:ph type="ftr" sz="quarter" idx="11"/>
          </p:nvPr>
        </p:nvSpPr>
        <p:spPr/>
        <p:txBody>
          <a:bodyPr/>
          <a:lstStyle/>
          <a:p>
            <a:r>
              <a:rPr lang="en-US"/>
              <a:t>Searchology – google business</a:t>
            </a:r>
            <a:endParaRPr lang="en-US" dirty="0"/>
          </a:p>
        </p:txBody>
      </p:sp>
      <p:sp>
        <p:nvSpPr>
          <p:cNvPr id="7" name="Slide Number Placeholder 6">
            <a:extLst>
              <a:ext uri="{FF2B5EF4-FFF2-40B4-BE49-F238E27FC236}">
                <a16:creationId xmlns:a16="http://schemas.microsoft.com/office/drawing/2014/main" id="{E2F6AB1A-B4DB-F4D0-72EF-FB29A891B469}"/>
              </a:ext>
            </a:extLst>
          </p:cNvPr>
          <p:cNvSpPr>
            <a:spLocks noGrp="1"/>
          </p:cNvSpPr>
          <p:nvPr>
            <p:ph type="sldNum" sz="quarter" idx="12"/>
          </p:nvPr>
        </p:nvSpPr>
        <p:spPr/>
        <p:txBody>
          <a:bodyPr/>
          <a:lstStyle/>
          <a:p>
            <a:fld id="{D8DA9DAA-006C-4F4B-980E-E3DF019B24E2}" type="slidenum">
              <a:rPr lang="en-US" smtClean="0"/>
              <a:pPr/>
              <a:t>7</a:t>
            </a:fld>
            <a:endParaRPr lang="en-US" dirty="0"/>
          </a:p>
        </p:txBody>
      </p:sp>
    </p:spTree>
    <p:extLst>
      <p:ext uri="{BB962C8B-B14F-4D97-AF65-F5344CB8AC3E}">
        <p14:creationId xmlns:p14="http://schemas.microsoft.com/office/powerpoint/2010/main" val="35422324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4" name="Straight Connector 13">
            <a:extLst>
              <a:ext uri="{FF2B5EF4-FFF2-40B4-BE49-F238E27FC236}">
                <a16:creationId xmlns:a16="http://schemas.microsoft.com/office/drawing/2014/main" id="{5C05CAAB-DBA2-4548-AD5F-01BB97FBB20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useBgFill="1">
        <p:nvSpPr>
          <p:cNvPr id="16" name="Rectangle 15">
            <a:extLst>
              <a:ext uri="{FF2B5EF4-FFF2-40B4-BE49-F238E27FC236}">
                <a16:creationId xmlns:a16="http://schemas.microsoft.com/office/drawing/2014/main" id="{8D1AA55E-40D5-461B-A5A8-4AE8AAB71B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itle 2">
            <a:extLst>
              <a:ext uri="{FF2B5EF4-FFF2-40B4-BE49-F238E27FC236}">
                <a16:creationId xmlns:a16="http://schemas.microsoft.com/office/drawing/2014/main" id="{240D4919-20E5-F769-8737-D379BCD9E4AF}"/>
              </a:ext>
            </a:extLst>
          </p:cNvPr>
          <p:cNvSpPr>
            <a:spLocks noGrp="1"/>
          </p:cNvSpPr>
          <p:nvPr>
            <p:ph type="title"/>
          </p:nvPr>
        </p:nvSpPr>
        <p:spPr>
          <a:xfrm>
            <a:off x="838200" y="1336391"/>
            <a:ext cx="6155988" cy="464790"/>
          </a:xfrm>
        </p:spPr>
        <p:txBody>
          <a:bodyPr vert="horz" lIns="91440" tIns="45720" rIns="91440" bIns="45720" rtlCol="0" anchor="b">
            <a:normAutofit/>
          </a:bodyPr>
          <a:lstStyle/>
          <a:p>
            <a:r>
              <a:rPr lang="en-US" sz="2400" kern="1200" dirty="0">
                <a:solidFill>
                  <a:schemeClr val="tx1"/>
                </a:solidFill>
                <a:latin typeface="+mj-lt"/>
                <a:ea typeface="+mj-ea"/>
                <a:cs typeface="+mj-cs"/>
              </a:rPr>
              <a:t>Internet Marketing [hot] Sheet</a:t>
            </a:r>
          </a:p>
        </p:txBody>
      </p:sp>
      <p:cxnSp>
        <p:nvCxnSpPr>
          <p:cNvPr id="18" name="Straight Connector 17">
            <a:extLst>
              <a:ext uri="{FF2B5EF4-FFF2-40B4-BE49-F238E27FC236}">
                <a16:creationId xmlns:a16="http://schemas.microsoft.com/office/drawing/2014/main" id="{7EB498BD-8089-4626-91EA-4978EBEF535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806470"/>
            <a:ext cx="7903723" cy="0"/>
          </a:xfrm>
          <a:prstGeom prst="line">
            <a:avLst/>
          </a:prstGeom>
          <a:ln w="25400" cap="sq">
            <a:gradFill flip="none" rotWithShape="1">
              <a:gsLst>
                <a:gs pos="0">
                  <a:schemeClr val="accent2"/>
                </a:gs>
                <a:gs pos="100000">
                  <a:schemeClr val="accent4"/>
                </a:gs>
              </a:gsLst>
              <a:lin ang="10800000" scaled="1"/>
              <a:tileRect/>
            </a:gradFill>
            <a:bevel/>
          </a:ln>
        </p:spPr>
        <p:style>
          <a:lnRef idx="1">
            <a:schemeClr val="accent1"/>
          </a:lnRef>
          <a:fillRef idx="0">
            <a:schemeClr val="accent1"/>
          </a:fillRef>
          <a:effectRef idx="0">
            <a:schemeClr val="accent1"/>
          </a:effectRef>
          <a:fontRef idx="minor">
            <a:schemeClr val="tx1"/>
          </a:fontRef>
        </p:style>
      </p:cxnSp>
      <p:sp>
        <p:nvSpPr>
          <p:cNvPr id="6" name="Footer Placeholder 5">
            <a:extLst>
              <a:ext uri="{FF2B5EF4-FFF2-40B4-BE49-F238E27FC236}">
                <a16:creationId xmlns:a16="http://schemas.microsoft.com/office/drawing/2014/main" id="{47E17C02-390E-5ED7-6548-32BF58B0B9CD}"/>
              </a:ext>
            </a:extLst>
          </p:cNvPr>
          <p:cNvSpPr>
            <a:spLocks noGrp="1"/>
          </p:cNvSpPr>
          <p:nvPr>
            <p:ph type="ftr" sz="quarter" idx="11"/>
          </p:nvPr>
        </p:nvSpPr>
        <p:spPr>
          <a:xfrm>
            <a:off x="7962190" y="623907"/>
            <a:ext cx="4114800" cy="365125"/>
          </a:xfrm>
        </p:spPr>
        <p:txBody>
          <a:bodyPr vert="horz" lIns="91440" tIns="45720" rIns="91440" bIns="45720" rtlCol="0" anchor="ctr">
            <a:normAutofit/>
          </a:bodyPr>
          <a:lstStyle/>
          <a:p>
            <a:pPr>
              <a:spcAft>
                <a:spcPts val="600"/>
              </a:spcAft>
            </a:pPr>
            <a:r>
              <a:rPr lang="en-US" b="1" i="0" kern="1200" cap="all" spc="100" baseline="0" dirty="0">
                <a:latin typeface="+mn-lt"/>
                <a:ea typeface="+mn-ea"/>
                <a:cs typeface="+mn-cs"/>
              </a:rPr>
              <a:t>Searchology – google business</a:t>
            </a:r>
          </a:p>
        </p:txBody>
      </p:sp>
      <p:sp>
        <p:nvSpPr>
          <p:cNvPr id="12" name="Content Placeholder 3">
            <a:extLst>
              <a:ext uri="{FF2B5EF4-FFF2-40B4-BE49-F238E27FC236}">
                <a16:creationId xmlns:a16="http://schemas.microsoft.com/office/drawing/2014/main" id="{B9957984-4C65-3E6E-C6C3-1F1AB59AF19B}"/>
              </a:ext>
            </a:extLst>
          </p:cNvPr>
          <p:cNvSpPr>
            <a:spLocks noGrp="1"/>
          </p:cNvSpPr>
          <p:nvPr>
            <p:ph idx="1"/>
          </p:nvPr>
        </p:nvSpPr>
        <p:spPr>
          <a:xfrm>
            <a:off x="803776" y="1773049"/>
            <a:ext cx="6190412" cy="3924661"/>
          </a:xfrm>
        </p:spPr>
        <p:txBody>
          <a:bodyPr vert="horz" lIns="91440" tIns="45720" rIns="91440" bIns="45720" rtlCol="0" anchor="t">
            <a:normAutofit/>
          </a:bodyPr>
          <a:lstStyle/>
          <a:p>
            <a:pPr marL="457200" indent="-228600">
              <a:lnSpc>
                <a:spcPct val="90000"/>
              </a:lnSpc>
              <a:buFont typeface="Arial" panose="020B0604020202020204" pitchFamily="34" charset="0"/>
              <a:buChar char="•"/>
            </a:pPr>
            <a:r>
              <a:rPr lang="en-US" sz="1800" dirty="0"/>
              <a:t>Mobile search – 87% of internet users use more than once device and 60% of customers call a business directly from their phones</a:t>
            </a:r>
          </a:p>
          <a:p>
            <a:pPr marL="457200" indent="-228600">
              <a:lnSpc>
                <a:spcPct val="90000"/>
              </a:lnSpc>
              <a:buFont typeface="Arial" panose="020B0604020202020204" pitchFamily="34" charset="0"/>
              <a:buChar char="•"/>
            </a:pPr>
            <a:r>
              <a:rPr lang="en-US" sz="1800" dirty="0"/>
              <a:t>Voice search – 65% of website users 25 to 49 use voice search once a day </a:t>
            </a:r>
          </a:p>
          <a:p>
            <a:pPr marL="457200" indent="-228600">
              <a:lnSpc>
                <a:spcPct val="90000"/>
              </a:lnSpc>
              <a:buFont typeface="Arial" panose="020B0604020202020204" pitchFamily="34" charset="0"/>
              <a:buChar char="•"/>
            </a:pPr>
            <a:r>
              <a:rPr lang="en-US" sz="1800" dirty="0"/>
              <a:t>70% of users use ‘click to call feature’ </a:t>
            </a:r>
          </a:p>
          <a:p>
            <a:pPr marL="685800" lvl="1"/>
            <a:r>
              <a:rPr lang="en-US" dirty="0"/>
              <a:t>Source: </a:t>
            </a:r>
            <a:r>
              <a:rPr lang="en-US" dirty="0">
                <a:hlinkClick r:id="rId2"/>
              </a:rPr>
              <a:t>https://blog.shift4shop.com/top-digital-marketing-channels-statistics</a:t>
            </a:r>
            <a:r>
              <a:rPr lang="en-US" dirty="0"/>
              <a:t> </a:t>
            </a:r>
          </a:p>
          <a:p>
            <a:pPr marL="457200" indent="-228600">
              <a:lnSpc>
                <a:spcPct val="90000"/>
              </a:lnSpc>
              <a:buFont typeface="Arial" panose="020B0604020202020204" pitchFamily="34" charset="0"/>
              <a:buChar char="•"/>
            </a:pPr>
            <a:r>
              <a:rPr lang="en-US" sz="1800" dirty="0"/>
              <a:t>Mobile – 58% of searches start on a mobile device </a:t>
            </a:r>
          </a:p>
          <a:p>
            <a:pPr marL="457200" indent="-228600">
              <a:lnSpc>
                <a:spcPct val="90000"/>
              </a:lnSpc>
              <a:buFont typeface="Arial" panose="020B0604020202020204" pitchFamily="34" charset="0"/>
              <a:buChar char="•"/>
            </a:pPr>
            <a:r>
              <a:rPr lang="en-US" sz="1800" dirty="0"/>
              <a:t>Desktop – 40% desktop</a:t>
            </a:r>
          </a:p>
          <a:p>
            <a:pPr marL="457200" indent="-228600">
              <a:lnSpc>
                <a:spcPct val="90000"/>
              </a:lnSpc>
              <a:buFont typeface="Arial" panose="020B0604020202020204" pitchFamily="34" charset="0"/>
              <a:buChar char="•"/>
            </a:pPr>
            <a:r>
              <a:rPr lang="en-US" sz="1800" dirty="0"/>
              <a:t>Only 49% of businesses use digital marketing but do not have a proper game plan </a:t>
            </a:r>
          </a:p>
        </p:txBody>
      </p:sp>
      <p:pic>
        <p:nvPicPr>
          <p:cNvPr id="11" name="Graphic 10" descr="Target Audience">
            <a:extLst>
              <a:ext uri="{FF2B5EF4-FFF2-40B4-BE49-F238E27FC236}">
                <a16:creationId xmlns:a16="http://schemas.microsoft.com/office/drawing/2014/main" id="{377B2F04-DC93-EC23-F490-E93523B54093}"/>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275703" y="1980885"/>
            <a:ext cx="2845353" cy="3083431"/>
          </a:xfrm>
          <a:prstGeom prst="rect">
            <a:avLst/>
          </a:prstGeom>
        </p:spPr>
      </p:pic>
      <p:sp>
        <p:nvSpPr>
          <p:cNvPr id="20" name="Graphic 11">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24552" y="1899284"/>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accent2"/>
          </a:solidFill>
          <a:ln w="603" cap="flat">
            <a:noFill/>
            <a:prstDash val="solid"/>
            <a:miter/>
          </a:ln>
        </p:spPr>
        <p:txBody>
          <a:bodyPr rtlCol="0" anchor="ctr"/>
          <a:lstStyle/>
          <a:p>
            <a:endParaRPr lang="en-US" dirty="0"/>
          </a:p>
        </p:txBody>
      </p:sp>
      <p:sp>
        <p:nvSpPr>
          <p:cNvPr id="22" name="Graphic 10">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36862" y="2189928"/>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2"/>
          </a:solidFill>
          <a:ln w="422" cap="flat">
            <a:noFill/>
            <a:prstDash val="solid"/>
            <a:miter/>
          </a:ln>
        </p:spPr>
        <p:txBody>
          <a:bodyPr rtlCol="0" anchor="ctr"/>
          <a:lstStyle/>
          <a:p>
            <a:endParaRPr lang="en-US" dirty="0"/>
          </a:p>
        </p:txBody>
      </p:sp>
      <p:sp>
        <p:nvSpPr>
          <p:cNvPr id="5" name="Date Placeholder 4">
            <a:extLst>
              <a:ext uri="{FF2B5EF4-FFF2-40B4-BE49-F238E27FC236}">
                <a16:creationId xmlns:a16="http://schemas.microsoft.com/office/drawing/2014/main" id="{D80E54F0-F11F-38C0-7C33-33D58F28930C}"/>
              </a:ext>
            </a:extLst>
          </p:cNvPr>
          <p:cNvSpPr>
            <a:spLocks noGrp="1"/>
          </p:cNvSpPr>
          <p:nvPr>
            <p:ph type="dt" sz="half" idx="10"/>
          </p:nvPr>
        </p:nvSpPr>
        <p:spPr>
          <a:xfrm>
            <a:off x="838200" y="6356350"/>
            <a:ext cx="2743200" cy="365125"/>
          </a:xfrm>
        </p:spPr>
        <p:txBody>
          <a:bodyPr vert="horz" lIns="91440" tIns="45720" rIns="91440" bIns="45720" rtlCol="0" anchor="ctr">
            <a:normAutofit/>
          </a:bodyPr>
          <a:lstStyle/>
          <a:p>
            <a:pPr>
              <a:spcAft>
                <a:spcPts val="600"/>
              </a:spcAft>
            </a:pPr>
            <a:r>
              <a:rPr lang="en-US" dirty="0"/>
              <a:t>Searchology.biz</a:t>
            </a:r>
          </a:p>
        </p:txBody>
      </p:sp>
      <p:sp>
        <p:nvSpPr>
          <p:cNvPr id="7" name="Slide Number Placeholder 6">
            <a:extLst>
              <a:ext uri="{FF2B5EF4-FFF2-40B4-BE49-F238E27FC236}">
                <a16:creationId xmlns:a16="http://schemas.microsoft.com/office/drawing/2014/main" id="{E32185FA-D441-5C91-1C53-22EE9D8A2414}"/>
              </a:ext>
            </a:extLst>
          </p:cNvPr>
          <p:cNvSpPr>
            <a:spLocks noGrp="1"/>
          </p:cNvSpPr>
          <p:nvPr>
            <p:ph type="sldNum" sz="quarter" idx="12"/>
          </p:nvPr>
        </p:nvSpPr>
        <p:spPr>
          <a:xfrm>
            <a:off x="8610600" y="6356350"/>
            <a:ext cx="2743200" cy="365125"/>
          </a:xfrm>
        </p:spPr>
        <p:txBody>
          <a:bodyPr vert="horz" lIns="91440" tIns="45720" rIns="91440" bIns="45720" rtlCol="0" anchor="ctr">
            <a:normAutofit/>
          </a:bodyPr>
          <a:lstStyle/>
          <a:p>
            <a:pPr>
              <a:spcAft>
                <a:spcPts val="600"/>
              </a:spcAft>
            </a:pPr>
            <a:fld id="{D8DA9DAA-006C-4F4B-980E-E3DF019B24E2}" type="slidenum">
              <a:rPr lang="en-US" smtClean="0"/>
              <a:pPr>
                <a:spcAft>
                  <a:spcPts val="600"/>
                </a:spcAft>
              </a:pPr>
              <a:t>8</a:t>
            </a:fld>
            <a:endParaRPr lang="en-US" dirty="0"/>
          </a:p>
        </p:txBody>
      </p:sp>
    </p:spTree>
    <p:extLst>
      <p:ext uri="{BB962C8B-B14F-4D97-AF65-F5344CB8AC3E}">
        <p14:creationId xmlns:p14="http://schemas.microsoft.com/office/powerpoint/2010/main" val="33543921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739045DE-8AE7-99F3-A9F0-987034A0D151}"/>
            </a:ext>
          </a:extLst>
        </p:cNvPr>
        <p:cNvGrpSpPr/>
        <p:nvPr/>
      </p:nvGrpSpPr>
      <p:grpSpPr>
        <a:xfrm>
          <a:off x="0" y="0"/>
          <a:ext cx="0" cy="0"/>
          <a:chOff x="0" y="0"/>
          <a:chExt cx="0" cy="0"/>
        </a:xfrm>
      </p:grpSpPr>
      <p:cxnSp>
        <p:nvCxnSpPr>
          <p:cNvPr id="41" name="Straight Connector 40">
            <a:extLst>
              <a:ext uri="{FF2B5EF4-FFF2-40B4-BE49-F238E27FC236}">
                <a16:creationId xmlns:a16="http://schemas.microsoft.com/office/drawing/2014/main" id="{5C05CAAB-DBA2-4548-AD5F-01BB97FBB20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useBgFill="1">
        <p:nvSpPr>
          <p:cNvPr id="42" name="Rectangle 41">
            <a:extLst>
              <a:ext uri="{FF2B5EF4-FFF2-40B4-BE49-F238E27FC236}">
                <a16:creationId xmlns:a16="http://schemas.microsoft.com/office/drawing/2014/main" id="{8D1AA55E-40D5-461B-A5A8-4AE8AAB71B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itle 2">
            <a:extLst>
              <a:ext uri="{FF2B5EF4-FFF2-40B4-BE49-F238E27FC236}">
                <a16:creationId xmlns:a16="http://schemas.microsoft.com/office/drawing/2014/main" id="{EAD8E517-473D-9F3A-CD36-1F280E211EEE}"/>
              </a:ext>
            </a:extLst>
          </p:cNvPr>
          <p:cNvSpPr>
            <a:spLocks noGrp="1"/>
          </p:cNvSpPr>
          <p:nvPr>
            <p:ph type="title"/>
          </p:nvPr>
        </p:nvSpPr>
        <p:spPr>
          <a:xfrm>
            <a:off x="838200" y="989032"/>
            <a:ext cx="6155988" cy="943463"/>
          </a:xfrm>
        </p:spPr>
        <p:txBody>
          <a:bodyPr vert="horz" lIns="91440" tIns="45720" rIns="91440" bIns="45720" rtlCol="0" anchor="b">
            <a:normAutofit fontScale="90000"/>
          </a:bodyPr>
          <a:lstStyle/>
          <a:p>
            <a:r>
              <a:rPr lang="en-US" sz="5000" kern="1200" dirty="0">
                <a:solidFill>
                  <a:schemeClr val="tx1"/>
                </a:solidFill>
                <a:latin typeface="+mj-lt"/>
                <a:ea typeface="+mj-ea"/>
                <a:cs typeface="+mj-cs"/>
              </a:rPr>
              <a:t>Search Types [</a:t>
            </a:r>
            <a:r>
              <a:rPr lang="en-US" sz="5000" dirty="0"/>
              <a:t>Intent</a:t>
            </a:r>
            <a:r>
              <a:rPr lang="en-US" sz="5000" kern="1200" dirty="0">
                <a:solidFill>
                  <a:schemeClr val="tx1"/>
                </a:solidFill>
                <a:latin typeface="+mj-lt"/>
                <a:ea typeface="+mj-ea"/>
                <a:cs typeface="+mj-cs"/>
              </a:rPr>
              <a:t>]</a:t>
            </a:r>
          </a:p>
        </p:txBody>
      </p:sp>
      <p:cxnSp>
        <p:nvCxnSpPr>
          <p:cNvPr id="43" name="Straight Connector 42">
            <a:extLst>
              <a:ext uri="{FF2B5EF4-FFF2-40B4-BE49-F238E27FC236}">
                <a16:creationId xmlns:a16="http://schemas.microsoft.com/office/drawing/2014/main" id="{7EB498BD-8089-4626-91EA-4978EBEF535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806470"/>
            <a:ext cx="7903723" cy="0"/>
          </a:xfrm>
          <a:prstGeom prst="line">
            <a:avLst/>
          </a:prstGeom>
          <a:ln w="25400" cap="sq">
            <a:gradFill flip="none" rotWithShape="1">
              <a:gsLst>
                <a:gs pos="0">
                  <a:schemeClr val="accent2"/>
                </a:gs>
                <a:gs pos="100000">
                  <a:schemeClr val="accent4"/>
                </a:gs>
              </a:gsLst>
              <a:lin ang="10800000" scaled="1"/>
              <a:tileRect/>
            </a:gradFill>
            <a:bevel/>
          </a:ln>
        </p:spPr>
        <p:style>
          <a:lnRef idx="1">
            <a:schemeClr val="accent1"/>
          </a:lnRef>
          <a:fillRef idx="0">
            <a:schemeClr val="accent1"/>
          </a:fillRef>
          <a:effectRef idx="0">
            <a:schemeClr val="accent1"/>
          </a:effectRef>
          <a:fontRef idx="minor">
            <a:schemeClr val="tx1"/>
          </a:fontRef>
        </p:style>
      </p:cxnSp>
      <p:sp>
        <p:nvSpPr>
          <p:cNvPr id="6" name="Footer Placeholder 5">
            <a:extLst>
              <a:ext uri="{FF2B5EF4-FFF2-40B4-BE49-F238E27FC236}">
                <a16:creationId xmlns:a16="http://schemas.microsoft.com/office/drawing/2014/main" id="{A300D968-D134-CF35-DEC1-5B0E88D28182}"/>
              </a:ext>
            </a:extLst>
          </p:cNvPr>
          <p:cNvSpPr>
            <a:spLocks noGrp="1"/>
          </p:cNvSpPr>
          <p:nvPr>
            <p:ph type="ftr" sz="quarter" idx="11"/>
          </p:nvPr>
        </p:nvSpPr>
        <p:spPr>
          <a:xfrm>
            <a:off x="7962190" y="623907"/>
            <a:ext cx="4114800" cy="365125"/>
          </a:xfrm>
        </p:spPr>
        <p:txBody>
          <a:bodyPr vert="horz" lIns="91440" tIns="45720" rIns="91440" bIns="45720" rtlCol="0" anchor="ctr">
            <a:normAutofit/>
          </a:bodyPr>
          <a:lstStyle/>
          <a:p>
            <a:pPr>
              <a:spcAft>
                <a:spcPts val="600"/>
              </a:spcAft>
            </a:pPr>
            <a:r>
              <a:rPr lang="en-US" b="1" i="0" kern="1200" cap="all" spc="100" baseline="0" dirty="0">
                <a:latin typeface="+mn-lt"/>
                <a:ea typeface="+mn-ea"/>
                <a:cs typeface="+mn-cs"/>
              </a:rPr>
              <a:t>Searchology – google business</a:t>
            </a:r>
          </a:p>
        </p:txBody>
      </p:sp>
      <p:sp>
        <p:nvSpPr>
          <p:cNvPr id="12" name="Content Placeholder 3">
            <a:extLst>
              <a:ext uri="{FF2B5EF4-FFF2-40B4-BE49-F238E27FC236}">
                <a16:creationId xmlns:a16="http://schemas.microsoft.com/office/drawing/2014/main" id="{DBF39385-4011-6AB7-DD19-13655712F9CC}"/>
              </a:ext>
            </a:extLst>
          </p:cNvPr>
          <p:cNvSpPr>
            <a:spLocks noGrp="1"/>
          </p:cNvSpPr>
          <p:nvPr>
            <p:ph idx="1"/>
          </p:nvPr>
        </p:nvSpPr>
        <p:spPr>
          <a:xfrm>
            <a:off x="803776" y="1980886"/>
            <a:ext cx="6190412" cy="4192904"/>
          </a:xfrm>
        </p:spPr>
        <p:txBody>
          <a:bodyPr vert="horz" lIns="91440" tIns="45720" rIns="91440" bIns="45720" rtlCol="0" anchor="t">
            <a:normAutofit/>
          </a:bodyPr>
          <a:lstStyle/>
          <a:p>
            <a:pPr marL="457200" indent="-228600">
              <a:lnSpc>
                <a:spcPct val="90000"/>
              </a:lnSpc>
              <a:buFont typeface="Arial" panose="020B0604020202020204" pitchFamily="34" charset="0"/>
              <a:buChar char="•"/>
            </a:pPr>
            <a:r>
              <a:rPr lang="en-US" sz="1500" b="1" dirty="0"/>
              <a:t>Branded search</a:t>
            </a:r>
            <a:r>
              <a:rPr lang="en-US" sz="1500" dirty="0"/>
              <a:t> – users are looking for a brand, company name, personal brand, product brand, service brand, etc. </a:t>
            </a:r>
          </a:p>
          <a:p>
            <a:pPr marL="457200" indent="-228600">
              <a:lnSpc>
                <a:spcPct val="90000"/>
              </a:lnSpc>
              <a:buFont typeface="Arial" panose="020B0604020202020204" pitchFamily="34" charset="0"/>
              <a:buChar char="•"/>
            </a:pPr>
            <a:r>
              <a:rPr lang="en-US" sz="1500" b="1" dirty="0"/>
              <a:t>Informational search </a:t>
            </a:r>
            <a:r>
              <a:rPr lang="en-US" sz="1500" dirty="0"/>
              <a:t>– largest search type…seeking general information about a topic. </a:t>
            </a:r>
          </a:p>
          <a:p>
            <a:pPr marL="457200" indent="-228600">
              <a:lnSpc>
                <a:spcPct val="90000"/>
              </a:lnSpc>
              <a:buFont typeface="Arial" panose="020B0604020202020204" pitchFamily="34" charset="0"/>
              <a:buChar char="•"/>
            </a:pPr>
            <a:r>
              <a:rPr lang="en-US" sz="1500" b="1" dirty="0"/>
              <a:t>Transactional search </a:t>
            </a:r>
            <a:r>
              <a:rPr lang="en-US" sz="1500" dirty="0"/>
              <a:t>– individuals who are looking to make a purchase, sign up, contact, or other transactional action.</a:t>
            </a:r>
          </a:p>
          <a:p>
            <a:pPr marL="457200" indent="-228600">
              <a:lnSpc>
                <a:spcPct val="90000"/>
              </a:lnSpc>
              <a:buFont typeface="Arial" panose="020B0604020202020204" pitchFamily="34" charset="0"/>
              <a:buChar char="•"/>
            </a:pPr>
            <a:r>
              <a:rPr lang="en-US" sz="1500" b="1" dirty="0"/>
              <a:t>Navigational search </a:t>
            </a:r>
            <a:r>
              <a:rPr lang="en-US" sz="1500" dirty="0"/>
              <a:t>– yes, individuals still type in full domain names. </a:t>
            </a:r>
          </a:p>
          <a:p>
            <a:pPr marL="457200" indent="-228600">
              <a:lnSpc>
                <a:spcPct val="90000"/>
              </a:lnSpc>
              <a:buFont typeface="Arial" panose="020B0604020202020204" pitchFamily="34" charset="0"/>
              <a:buChar char="•"/>
            </a:pPr>
            <a:r>
              <a:rPr lang="en-US" sz="1500" b="1" dirty="0"/>
              <a:t>Commercial intent </a:t>
            </a:r>
            <a:r>
              <a:rPr lang="en-US" sz="1500" dirty="0"/>
              <a:t>– users seeking product or service information. </a:t>
            </a:r>
          </a:p>
          <a:p>
            <a:pPr marL="457200" indent="-228600">
              <a:lnSpc>
                <a:spcPct val="90000"/>
              </a:lnSpc>
              <a:buFont typeface="Arial" panose="020B0604020202020204" pitchFamily="34" charset="0"/>
              <a:buChar char="•"/>
            </a:pPr>
            <a:endParaRPr lang="en-US" sz="1500" dirty="0"/>
          </a:p>
        </p:txBody>
      </p:sp>
      <p:pic>
        <p:nvPicPr>
          <p:cNvPr id="11" name="Graphic 10" descr="Lights On with solid fill">
            <a:extLst>
              <a:ext uri="{FF2B5EF4-FFF2-40B4-BE49-F238E27FC236}">
                <a16:creationId xmlns:a16="http://schemas.microsoft.com/office/drawing/2014/main" id="{8F5F6766-FD27-5420-DCE8-8BE9C93E7E71}"/>
              </a:ext>
            </a:extLst>
          </p:cNvPr>
          <p:cNvPicPr>
            <a:picLocks noChangeAspect="1"/>
          </p:cNvPicPr>
          <p:nvPr/>
        </p:nvPicPr>
        <p:blipFill>
          <a:blip r:embed="rId2">
            <a:extLst>
              <a:ext uri="{96DAC541-7B7A-43D3-8B79-37D633B846F1}">
                <asvg:svgBlip xmlns:asvg="http://schemas.microsoft.com/office/drawing/2016/SVG/main" r:embed="rId3"/>
              </a:ext>
            </a:extLst>
          </a:blip>
          <a:stretch/>
        </p:blipFill>
        <p:spPr>
          <a:xfrm>
            <a:off x="7572653" y="1980885"/>
            <a:ext cx="3548404" cy="3548404"/>
          </a:xfrm>
          <a:prstGeom prst="rect">
            <a:avLst/>
          </a:prstGeom>
        </p:spPr>
      </p:pic>
      <p:sp>
        <p:nvSpPr>
          <p:cNvPr id="44" name="Graphic 11">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24552" y="1899284"/>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accent2"/>
          </a:solidFill>
          <a:ln w="603" cap="flat">
            <a:noFill/>
            <a:prstDash val="solid"/>
            <a:miter/>
          </a:ln>
        </p:spPr>
        <p:txBody>
          <a:bodyPr rtlCol="0" anchor="ctr"/>
          <a:lstStyle/>
          <a:p>
            <a:endParaRPr lang="en-US"/>
          </a:p>
        </p:txBody>
      </p:sp>
      <p:sp>
        <p:nvSpPr>
          <p:cNvPr id="45" name="Graphic 10">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36862" y="2189928"/>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2"/>
          </a:solidFill>
          <a:ln w="422" cap="flat">
            <a:noFill/>
            <a:prstDash val="solid"/>
            <a:miter/>
          </a:ln>
        </p:spPr>
        <p:txBody>
          <a:bodyPr rtlCol="0" anchor="ctr"/>
          <a:lstStyle/>
          <a:p>
            <a:endParaRPr lang="en-US"/>
          </a:p>
        </p:txBody>
      </p:sp>
      <p:sp>
        <p:nvSpPr>
          <p:cNvPr id="5" name="Date Placeholder 4">
            <a:extLst>
              <a:ext uri="{FF2B5EF4-FFF2-40B4-BE49-F238E27FC236}">
                <a16:creationId xmlns:a16="http://schemas.microsoft.com/office/drawing/2014/main" id="{F882F360-8BED-FF06-B162-53A8EC41463F}"/>
              </a:ext>
            </a:extLst>
          </p:cNvPr>
          <p:cNvSpPr>
            <a:spLocks noGrp="1"/>
          </p:cNvSpPr>
          <p:nvPr>
            <p:ph type="dt" sz="half" idx="10"/>
          </p:nvPr>
        </p:nvSpPr>
        <p:spPr>
          <a:xfrm>
            <a:off x="838200" y="6356350"/>
            <a:ext cx="2743200" cy="365125"/>
          </a:xfrm>
        </p:spPr>
        <p:txBody>
          <a:bodyPr vert="horz" lIns="91440" tIns="45720" rIns="91440" bIns="45720" rtlCol="0" anchor="ctr">
            <a:normAutofit/>
          </a:bodyPr>
          <a:lstStyle/>
          <a:p>
            <a:pPr>
              <a:spcAft>
                <a:spcPts val="600"/>
              </a:spcAft>
            </a:pPr>
            <a:r>
              <a:rPr lang="en-US" dirty="0"/>
              <a:t>Searchology.biz</a:t>
            </a:r>
          </a:p>
        </p:txBody>
      </p:sp>
      <p:sp>
        <p:nvSpPr>
          <p:cNvPr id="7" name="Slide Number Placeholder 6">
            <a:extLst>
              <a:ext uri="{FF2B5EF4-FFF2-40B4-BE49-F238E27FC236}">
                <a16:creationId xmlns:a16="http://schemas.microsoft.com/office/drawing/2014/main" id="{4468D5AF-8E68-DC30-19CB-9CEB05322328}"/>
              </a:ext>
            </a:extLst>
          </p:cNvPr>
          <p:cNvSpPr>
            <a:spLocks noGrp="1"/>
          </p:cNvSpPr>
          <p:nvPr>
            <p:ph type="sldNum" sz="quarter" idx="12"/>
          </p:nvPr>
        </p:nvSpPr>
        <p:spPr>
          <a:xfrm>
            <a:off x="8610600" y="6356350"/>
            <a:ext cx="2743200" cy="365125"/>
          </a:xfrm>
        </p:spPr>
        <p:txBody>
          <a:bodyPr vert="horz" lIns="91440" tIns="45720" rIns="91440" bIns="45720" rtlCol="0" anchor="ctr">
            <a:normAutofit/>
          </a:bodyPr>
          <a:lstStyle/>
          <a:p>
            <a:pPr>
              <a:spcAft>
                <a:spcPts val="600"/>
              </a:spcAft>
            </a:pPr>
            <a:fld id="{D8DA9DAA-006C-4F4B-980E-E3DF019B24E2}" type="slidenum">
              <a:rPr lang="en-US" smtClean="0"/>
              <a:pPr>
                <a:spcAft>
                  <a:spcPts val="600"/>
                </a:spcAft>
              </a:pPr>
              <a:t>9</a:t>
            </a:fld>
            <a:endParaRPr lang="en-US" dirty="0"/>
          </a:p>
        </p:txBody>
      </p:sp>
    </p:spTree>
    <p:extLst>
      <p:ext uri="{BB962C8B-B14F-4D97-AF65-F5344CB8AC3E}">
        <p14:creationId xmlns:p14="http://schemas.microsoft.com/office/powerpoint/2010/main" val="39872605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6" name="Rectangle 25">
            <a:extLst>
              <a:ext uri="{FF2B5EF4-FFF2-40B4-BE49-F238E27FC236}">
                <a16:creationId xmlns:a16="http://schemas.microsoft.com/office/drawing/2014/main" id="{663302B0-7A41-480B-921B-7D395B4E24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4" descr="Woman in business attire">
            <a:extLst>
              <a:ext uri="{FF2B5EF4-FFF2-40B4-BE49-F238E27FC236}">
                <a16:creationId xmlns:a16="http://schemas.microsoft.com/office/drawing/2014/main" id="{F27EE11E-77C6-FDE7-D1D3-96B875CA98A4}"/>
              </a:ext>
            </a:extLst>
          </p:cNvPr>
          <p:cNvPicPr>
            <a:picLocks noChangeAspect="1"/>
          </p:cNvPicPr>
          <p:nvPr/>
        </p:nvPicPr>
        <p:blipFill>
          <a:blip r:embed="rId2"/>
          <a:srcRect t="7812" b="7812"/>
          <a:stretch/>
        </p:blipFill>
        <p:spPr>
          <a:xfrm>
            <a:off x="6902452" y="3882616"/>
            <a:ext cx="5289548" cy="2975383"/>
          </a:xfrm>
          <a:prstGeom prst="rect">
            <a:avLst/>
          </a:prstGeom>
          <a:effectLst>
            <a:softEdge rad="444500"/>
          </a:effectLst>
        </p:spPr>
      </p:pic>
      <p:sp>
        <p:nvSpPr>
          <p:cNvPr id="28" name="Rectangle 27">
            <a:extLst>
              <a:ext uri="{FF2B5EF4-FFF2-40B4-BE49-F238E27FC236}">
                <a16:creationId xmlns:a16="http://schemas.microsoft.com/office/drawing/2014/main" id="{4E94261F-1ED3-4E90-88E6-1347914400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716"/>
            <a:ext cx="12192000" cy="6858000"/>
          </a:xfrm>
          <a:prstGeom prst="rect">
            <a:avLst/>
          </a:prstGeom>
          <a:gradFill flip="none" rotWithShape="1">
            <a:gsLst>
              <a:gs pos="100000">
                <a:schemeClr val="accent4">
                  <a:alpha val="40000"/>
                </a:schemeClr>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C5F2FB0B-15EC-453B-BC9B-69AD35DDCEA3}"/>
              </a:ext>
            </a:extLst>
          </p:cNvPr>
          <p:cNvSpPr>
            <a:spLocks noGrp="1"/>
          </p:cNvSpPr>
          <p:nvPr>
            <p:ph type="ctrTitle"/>
          </p:nvPr>
        </p:nvSpPr>
        <p:spPr>
          <a:xfrm>
            <a:off x="1578043" y="590062"/>
            <a:ext cx="5347266" cy="2838938"/>
          </a:xfrm>
        </p:spPr>
        <p:txBody>
          <a:bodyPr>
            <a:normAutofit/>
          </a:bodyPr>
          <a:lstStyle/>
          <a:p>
            <a:pPr algn="l"/>
            <a:r>
              <a:rPr lang="en-US" sz="4200" spc="400" dirty="0">
                <a:latin typeface="+mn-lt"/>
              </a:rPr>
              <a:t>Key Digital Marketing Elements for 2024 &amp; Beyond</a:t>
            </a:r>
            <a:endParaRPr lang="en-US" sz="4200" dirty="0"/>
          </a:p>
        </p:txBody>
      </p:sp>
      <p:sp>
        <p:nvSpPr>
          <p:cNvPr id="3" name="Subtitle 2">
            <a:extLst>
              <a:ext uri="{FF2B5EF4-FFF2-40B4-BE49-F238E27FC236}">
                <a16:creationId xmlns:a16="http://schemas.microsoft.com/office/drawing/2014/main" id="{05408798-0DB3-46BF-880E-7BB904D700F6}"/>
              </a:ext>
            </a:extLst>
          </p:cNvPr>
          <p:cNvSpPr>
            <a:spLocks noGrp="1"/>
          </p:cNvSpPr>
          <p:nvPr>
            <p:ph type="subTitle" idx="1"/>
          </p:nvPr>
        </p:nvSpPr>
        <p:spPr>
          <a:xfrm>
            <a:off x="1578043" y="3739764"/>
            <a:ext cx="5324405" cy="1198120"/>
          </a:xfrm>
        </p:spPr>
        <p:txBody>
          <a:bodyPr>
            <a:normAutofit/>
          </a:bodyPr>
          <a:lstStyle/>
          <a:p>
            <a:pPr algn="l"/>
            <a:r>
              <a:rPr lang="en-US" dirty="0"/>
              <a:t>Keys to elevate your empire</a:t>
            </a:r>
          </a:p>
        </p:txBody>
      </p:sp>
      <p:sp>
        <p:nvSpPr>
          <p:cNvPr id="30" name="Graphic 13">
            <a:extLst>
              <a:ext uri="{FF2B5EF4-FFF2-40B4-BE49-F238E27FC236}">
                <a16:creationId xmlns:a16="http://schemas.microsoft.com/office/drawing/2014/main" id="{C5CB530E-515E-412C-9DF1-5F8FFBD6F3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236" y="1606411"/>
            <a:ext cx="139038" cy="139038"/>
          </a:xfrm>
          <a:custGeom>
            <a:avLst/>
            <a:gdLst>
              <a:gd name="connsiteX0" fmla="*/ 129601 w 139038"/>
              <a:gd name="connsiteY0" fmla="*/ 60082 h 139038"/>
              <a:gd name="connsiteX1" fmla="*/ 78956 w 139038"/>
              <a:gd name="connsiteY1" fmla="*/ 60082 h 139038"/>
              <a:gd name="connsiteX2" fmla="*/ 78956 w 139038"/>
              <a:gd name="connsiteY2" fmla="*/ 9437 h 139038"/>
              <a:gd name="connsiteX3" fmla="*/ 69519 w 139038"/>
              <a:gd name="connsiteY3" fmla="*/ 0 h 139038"/>
              <a:gd name="connsiteX4" fmla="*/ 60082 w 139038"/>
              <a:gd name="connsiteY4" fmla="*/ 9437 h 139038"/>
              <a:gd name="connsiteX5" fmla="*/ 60082 w 139038"/>
              <a:gd name="connsiteY5" fmla="*/ 60082 h 139038"/>
              <a:gd name="connsiteX6" fmla="*/ 9437 w 139038"/>
              <a:gd name="connsiteY6" fmla="*/ 60082 h 139038"/>
              <a:gd name="connsiteX7" fmla="*/ 0 w 139038"/>
              <a:gd name="connsiteY7" fmla="*/ 69519 h 139038"/>
              <a:gd name="connsiteX8" fmla="*/ 9437 w 139038"/>
              <a:gd name="connsiteY8" fmla="*/ 78956 h 139038"/>
              <a:gd name="connsiteX9" fmla="*/ 60082 w 139038"/>
              <a:gd name="connsiteY9" fmla="*/ 78956 h 139038"/>
              <a:gd name="connsiteX10" fmla="*/ 60082 w 139038"/>
              <a:gd name="connsiteY10" fmla="*/ 129601 h 139038"/>
              <a:gd name="connsiteX11" fmla="*/ 69519 w 139038"/>
              <a:gd name="connsiteY11" fmla="*/ 139038 h 139038"/>
              <a:gd name="connsiteX12" fmla="*/ 78956 w 139038"/>
              <a:gd name="connsiteY12" fmla="*/ 129601 h 139038"/>
              <a:gd name="connsiteX13" fmla="*/ 78956 w 139038"/>
              <a:gd name="connsiteY13" fmla="*/ 78956 h 139038"/>
              <a:gd name="connsiteX14" fmla="*/ 129601 w 139038"/>
              <a:gd name="connsiteY14" fmla="*/ 78956 h 139038"/>
              <a:gd name="connsiteX15" fmla="*/ 139038 w 139038"/>
              <a:gd name="connsiteY15" fmla="*/ 69519 h 139038"/>
              <a:gd name="connsiteX16" fmla="*/ 129601 w 139038"/>
              <a:gd name="connsiteY16" fmla="*/ 60082 h 139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8" h="139038">
                <a:moveTo>
                  <a:pt x="129601" y="60082"/>
                </a:moveTo>
                <a:lnTo>
                  <a:pt x="78956" y="60082"/>
                </a:lnTo>
                <a:lnTo>
                  <a:pt x="78956" y="9437"/>
                </a:lnTo>
                <a:cubicBezTo>
                  <a:pt x="78956" y="4225"/>
                  <a:pt x="74731" y="0"/>
                  <a:pt x="69519" y="0"/>
                </a:cubicBezTo>
                <a:cubicBezTo>
                  <a:pt x="64307" y="0"/>
                  <a:pt x="60082" y="4225"/>
                  <a:pt x="60082" y="9437"/>
                </a:cubicBezTo>
                <a:lnTo>
                  <a:pt x="60082" y="60082"/>
                </a:lnTo>
                <a:lnTo>
                  <a:pt x="9437" y="60082"/>
                </a:lnTo>
                <a:cubicBezTo>
                  <a:pt x="4225" y="60082"/>
                  <a:pt x="0" y="64307"/>
                  <a:pt x="0" y="69519"/>
                </a:cubicBezTo>
                <a:cubicBezTo>
                  <a:pt x="0" y="74731"/>
                  <a:pt x="4225" y="78956"/>
                  <a:pt x="9437" y="78956"/>
                </a:cubicBezTo>
                <a:lnTo>
                  <a:pt x="60082" y="78956"/>
                </a:lnTo>
                <a:lnTo>
                  <a:pt x="60082" y="129601"/>
                </a:lnTo>
                <a:cubicBezTo>
                  <a:pt x="60082" y="134813"/>
                  <a:pt x="64307" y="139038"/>
                  <a:pt x="69519" y="139038"/>
                </a:cubicBezTo>
                <a:cubicBezTo>
                  <a:pt x="74731" y="139038"/>
                  <a:pt x="78956" y="134813"/>
                  <a:pt x="78956" y="129601"/>
                </a:cubicBezTo>
                <a:lnTo>
                  <a:pt x="78956" y="78956"/>
                </a:lnTo>
                <a:lnTo>
                  <a:pt x="129601" y="78956"/>
                </a:lnTo>
                <a:cubicBezTo>
                  <a:pt x="134813" y="78956"/>
                  <a:pt x="139038" y="74731"/>
                  <a:pt x="139038" y="69519"/>
                </a:cubicBezTo>
                <a:cubicBezTo>
                  <a:pt x="139038" y="64307"/>
                  <a:pt x="134813" y="60082"/>
                  <a:pt x="129601" y="60082"/>
                </a:cubicBezTo>
                <a:close/>
              </a:path>
            </a:pathLst>
          </a:custGeom>
          <a:solidFill>
            <a:schemeClr val="bg1"/>
          </a:solidFill>
          <a:ln w="603" cap="flat">
            <a:noFill/>
            <a:prstDash val="solid"/>
            <a:miter/>
          </a:ln>
        </p:spPr>
        <p:txBody>
          <a:bodyPr rtlCol="0" anchor="ctr"/>
          <a:lstStyle/>
          <a:p>
            <a:endParaRPr lang="en-US" dirty="0"/>
          </a:p>
        </p:txBody>
      </p:sp>
      <p:sp>
        <p:nvSpPr>
          <p:cNvPr id="32" name="Graphic 12">
            <a:extLst>
              <a:ext uri="{FF2B5EF4-FFF2-40B4-BE49-F238E27FC236}">
                <a16:creationId xmlns:a16="http://schemas.microsoft.com/office/drawing/2014/main" id="{712D4376-A578-4FF1-94FC-245E7A6A48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8014" y="1835705"/>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endParaRPr lang="en-US" dirty="0"/>
          </a:p>
        </p:txBody>
      </p:sp>
      <p:sp>
        <p:nvSpPr>
          <p:cNvPr id="34" name="Graphic 15">
            <a:extLst>
              <a:ext uri="{FF2B5EF4-FFF2-40B4-BE49-F238E27FC236}">
                <a16:creationId xmlns:a16="http://schemas.microsoft.com/office/drawing/2014/main" id="{AEA7509D-F04F-40CB-A0B3-EEF16499CC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3696" y="2060130"/>
            <a:ext cx="127713" cy="127713"/>
          </a:xfrm>
          <a:custGeom>
            <a:avLst/>
            <a:gdLst>
              <a:gd name="connsiteX0" fmla="*/ 63857 w 127713"/>
              <a:gd name="connsiteY0" fmla="*/ 18874 h 127713"/>
              <a:gd name="connsiteX1" fmla="*/ 108839 w 127713"/>
              <a:gd name="connsiteY1" fmla="*/ 63857 h 127713"/>
              <a:gd name="connsiteX2" fmla="*/ 63857 w 127713"/>
              <a:gd name="connsiteY2" fmla="*/ 108839 h 127713"/>
              <a:gd name="connsiteX3" fmla="*/ 18874 w 127713"/>
              <a:gd name="connsiteY3" fmla="*/ 63857 h 127713"/>
              <a:gd name="connsiteX4" fmla="*/ 63857 w 127713"/>
              <a:gd name="connsiteY4" fmla="*/ 18874 h 127713"/>
              <a:gd name="connsiteX5" fmla="*/ 63857 w 127713"/>
              <a:gd name="connsiteY5" fmla="*/ 0 h 127713"/>
              <a:gd name="connsiteX6" fmla="*/ 0 w 127713"/>
              <a:gd name="connsiteY6" fmla="*/ 63857 h 127713"/>
              <a:gd name="connsiteX7" fmla="*/ 63857 w 127713"/>
              <a:gd name="connsiteY7" fmla="*/ 127713 h 127713"/>
              <a:gd name="connsiteX8" fmla="*/ 127713 w 127713"/>
              <a:gd name="connsiteY8" fmla="*/ 63857 h 127713"/>
              <a:gd name="connsiteX9" fmla="*/ 63857 w 127713"/>
              <a:gd name="connsiteY9" fmla="*/ 0 h 127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3" h="127713">
                <a:moveTo>
                  <a:pt x="63857" y="18874"/>
                </a:moveTo>
                <a:cubicBezTo>
                  <a:pt x="88700" y="18874"/>
                  <a:pt x="108839" y="39013"/>
                  <a:pt x="108839" y="63857"/>
                </a:cubicBezTo>
                <a:cubicBezTo>
                  <a:pt x="108839" y="88700"/>
                  <a:pt x="88700" y="108839"/>
                  <a:pt x="63857" y="108839"/>
                </a:cubicBezTo>
                <a:cubicBezTo>
                  <a:pt x="39013" y="108839"/>
                  <a:pt x="18874" y="88700"/>
                  <a:pt x="18874" y="63857"/>
                </a:cubicBezTo>
                <a:cubicBezTo>
                  <a:pt x="18898" y="39023"/>
                  <a:pt x="39023" y="18898"/>
                  <a:pt x="63857" y="18874"/>
                </a:cubicBezTo>
                <a:moveTo>
                  <a:pt x="63857" y="0"/>
                </a:moveTo>
                <a:cubicBezTo>
                  <a:pt x="28590" y="0"/>
                  <a:pt x="0" y="28590"/>
                  <a:pt x="0" y="63857"/>
                </a:cubicBezTo>
                <a:cubicBezTo>
                  <a:pt x="0" y="99124"/>
                  <a:pt x="28590" y="127713"/>
                  <a:pt x="63857" y="127713"/>
                </a:cubicBezTo>
                <a:cubicBezTo>
                  <a:pt x="99124" y="127713"/>
                  <a:pt x="127713" y="99124"/>
                  <a:pt x="127713" y="63857"/>
                </a:cubicBezTo>
                <a:cubicBezTo>
                  <a:pt x="127713" y="28590"/>
                  <a:pt x="99124" y="0"/>
                  <a:pt x="63857" y="0"/>
                </a:cubicBezTo>
                <a:close/>
              </a:path>
            </a:pathLst>
          </a:custGeom>
          <a:solidFill>
            <a:schemeClr val="bg1"/>
          </a:solidFill>
          <a:ln w="610" cap="flat">
            <a:noFill/>
            <a:prstDash val="solid"/>
            <a:miter/>
          </a:ln>
        </p:spPr>
        <p:txBody>
          <a:bodyPr rtlCol="0" anchor="ctr"/>
          <a:lstStyle/>
          <a:p>
            <a:endParaRPr lang="en-US" dirty="0"/>
          </a:p>
        </p:txBody>
      </p:sp>
      <p:cxnSp>
        <p:nvCxnSpPr>
          <p:cNvPr id="36" name="Straight Connector 35">
            <a:extLst>
              <a:ext uri="{FF2B5EF4-FFF2-40B4-BE49-F238E27FC236}">
                <a16:creationId xmlns:a16="http://schemas.microsoft.com/office/drawing/2014/main" id="{56020367-4FD5-4596-8E10-C5F095CD8DB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301262" y="3496322"/>
            <a:ext cx="0" cy="3352800"/>
          </a:xfrm>
          <a:prstGeom prst="line">
            <a:avLst/>
          </a:prstGeom>
          <a:ln w="25400" cap="sq">
            <a:solidFill>
              <a:schemeClr val="bg1"/>
            </a:soli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278825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500"/>
                                  </p:stCondLst>
                                  <p:iterate>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700"/>
                                        <p:tgtEl>
                                          <p:spTgt spid="3">
                                            <p:txEl>
                                              <p:pRg st="0" end="0"/>
                                            </p:txEl>
                                          </p:spTgt>
                                        </p:tgtEl>
                                      </p:cBhvr>
                                    </p:animEffect>
                                  </p:childTnLst>
                                </p:cTn>
                              </p:par>
                              <p:par>
                                <p:cTn id="8" presetID="10" presetClass="entr" presetSubtype="0" fill="hold" grpId="0" nodeType="withEffect">
                                  <p:stCondLst>
                                    <p:cond delay="1000"/>
                                  </p:stCondLst>
                                  <p:iterate>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9001B0A-D15F-3813-50AA-156FB283864D}"/>
              </a:ext>
            </a:extLst>
          </p:cNvPr>
          <p:cNvSpPr>
            <a:spLocks noGrp="1"/>
          </p:cNvSpPr>
          <p:nvPr>
            <p:ph type="title"/>
          </p:nvPr>
        </p:nvSpPr>
        <p:spPr>
          <a:xfrm>
            <a:off x="787738" y="964057"/>
            <a:ext cx="6190488" cy="599644"/>
          </a:xfrm>
        </p:spPr>
        <p:txBody>
          <a:bodyPr>
            <a:normAutofit/>
          </a:bodyPr>
          <a:lstStyle/>
          <a:p>
            <a:r>
              <a:rPr lang="en-US" sz="2800" dirty="0"/>
              <a:t>2024 digital trends</a:t>
            </a:r>
          </a:p>
        </p:txBody>
      </p:sp>
      <p:graphicFrame>
        <p:nvGraphicFramePr>
          <p:cNvPr id="11" name="Content Placeholder 3">
            <a:extLst>
              <a:ext uri="{FF2B5EF4-FFF2-40B4-BE49-F238E27FC236}">
                <a16:creationId xmlns:a16="http://schemas.microsoft.com/office/drawing/2014/main" id="{2F352409-88FF-BBC2-1786-006C6F608612}"/>
              </a:ext>
            </a:extLst>
          </p:cNvPr>
          <p:cNvGraphicFramePr>
            <a:graphicFrameLocks noGrp="1"/>
          </p:cNvGraphicFramePr>
          <p:nvPr>
            <p:ph idx="1"/>
            <p:extLst>
              <p:ext uri="{D42A27DB-BD31-4B8C-83A1-F6EECF244321}">
                <p14:modId xmlns:p14="http://schemas.microsoft.com/office/powerpoint/2010/main" val="901488217"/>
              </p:ext>
            </p:extLst>
          </p:nvPr>
        </p:nvGraphicFramePr>
        <p:xfrm>
          <a:off x="850391" y="1675119"/>
          <a:ext cx="10118175" cy="44970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Date Placeholder 4">
            <a:extLst>
              <a:ext uri="{FF2B5EF4-FFF2-40B4-BE49-F238E27FC236}">
                <a16:creationId xmlns:a16="http://schemas.microsoft.com/office/drawing/2014/main" id="{25442718-975B-1F6A-CAE0-968FF1BAF5AF}"/>
              </a:ext>
            </a:extLst>
          </p:cNvPr>
          <p:cNvSpPr>
            <a:spLocks noGrp="1"/>
          </p:cNvSpPr>
          <p:nvPr>
            <p:ph type="dt" sz="half" idx="10"/>
          </p:nvPr>
        </p:nvSpPr>
        <p:spPr/>
        <p:txBody>
          <a:bodyPr/>
          <a:lstStyle/>
          <a:p>
            <a:r>
              <a:rPr lang="en-US" dirty="0"/>
              <a:t>Searchology.biz</a:t>
            </a:r>
          </a:p>
        </p:txBody>
      </p:sp>
      <p:sp>
        <p:nvSpPr>
          <p:cNvPr id="6" name="Footer Placeholder 5">
            <a:extLst>
              <a:ext uri="{FF2B5EF4-FFF2-40B4-BE49-F238E27FC236}">
                <a16:creationId xmlns:a16="http://schemas.microsoft.com/office/drawing/2014/main" id="{7C67BC7B-F521-6E17-B8DC-9724094D9033}"/>
              </a:ext>
            </a:extLst>
          </p:cNvPr>
          <p:cNvSpPr>
            <a:spLocks noGrp="1"/>
          </p:cNvSpPr>
          <p:nvPr>
            <p:ph type="ftr" sz="quarter" idx="11"/>
          </p:nvPr>
        </p:nvSpPr>
        <p:spPr/>
        <p:txBody>
          <a:bodyPr/>
          <a:lstStyle/>
          <a:p>
            <a:r>
              <a:rPr lang="en-US" dirty="0"/>
              <a:t>Searchology – google business</a:t>
            </a:r>
          </a:p>
        </p:txBody>
      </p:sp>
      <p:sp>
        <p:nvSpPr>
          <p:cNvPr id="7" name="Slide Number Placeholder 6">
            <a:extLst>
              <a:ext uri="{FF2B5EF4-FFF2-40B4-BE49-F238E27FC236}">
                <a16:creationId xmlns:a16="http://schemas.microsoft.com/office/drawing/2014/main" id="{6BC9D404-46FB-5033-0A4F-5705954A620A}"/>
              </a:ext>
            </a:extLst>
          </p:cNvPr>
          <p:cNvSpPr>
            <a:spLocks noGrp="1"/>
          </p:cNvSpPr>
          <p:nvPr>
            <p:ph type="sldNum" sz="quarter" idx="12"/>
          </p:nvPr>
        </p:nvSpPr>
        <p:spPr/>
        <p:txBody>
          <a:bodyPr/>
          <a:lstStyle/>
          <a:p>
            <a:fld id="{D8DA9DAA-006C-4F4B-980E-E3DF019B24E2}" type="slidenum">
              <a:rPr lang="en-US" smtClean="0"/>
              <a:pPr/>
              <a:t>11</a:t>
            </a:fld>
            <a:endParaRPr lang="en-US" dirty="0"/>
          </a:p>
        </p:txBody>
      </p:sp>
    </p:spTree>
    <p:extLst>
      <p:ext uri="{BB962C8B-B14F-4D97-AF65-F5344CB8AC3E}">
        <p14:creationId xmlns:p14="http://schemas.microsoft.com/office/powerpoint/2010/main" val="32647125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7" name="Straight Connector 16">
            <a:extLst>
              <a:ext uri="{FF2B5EF4-FFF2-40B4-BE49-F238E27FC236}">
                <a16:creationId xmlns:a16="http://schemas.microsoft.com/office/drawing/2014/main" id="{5C05CAAB-DBA2-4548-AD5F-01BB97FBB20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useBgFill="1">
        <p:nvSpPr>
          <p:cNvPr id="19" name="Rectangle 18">
            <a:extLst>
              <a:ext uri="{FF2B5EF4-FFF2-40B4-BE49-F238E27FC236}">
                <a16:creationId xmlns:a16="http://schemas.microsoft.com/office/drawing/2014/main" id="{2659FDB4-FCBE-4A89-B46D-43D4FA5446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313"/>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3" name="Title 2">
            <a:extLst>
              <a:ext uri="{FF2B5EF4-FFF2-40B4-BE49-F238E27FC236}">
                <a16:creationId xmlns:a16="http://schemas.microsoft.com/office/drawing/2014/main" id="{0115FF41-AFA4-4D25-AB42-AB034F4B4FEC}"/>
              </a:ext>
            </a:extLst>
          </p:cNvPr>
          <p:cNvSpPr>
            <a:spLocks noGrp="1"/>
          </p:cNvSpPr>
          <p:nvPr>
            <p:ph type="title"/>
          </p:nvPr>
        </p:nvSpPr>
        <p:spPr>
          <a:xfrm>
            <a:off x="479394" y="1070800"/>
            <a:ext cx="3939688" cy="5583126"/>
          </a:xfrm>
        </p:spPr>
        <p:txBody>
          <a:bodyPr vert="horz" lIns="91440" tIns="45720" rIns="91440" bIns="45720" rtlCol="0" anchor="ctr">
            <a:normAutofit/>
          </a:bodyPr>
          <a:lstStyle/>
          <a:p>
            <a:pPr algn="r"/>
            <a:r>
              <a:rPr lang="en-US" sz="4800" kern="1200" dirty="0">
                <a:solidFill>
                  <a:schemeClr val="tx1"/>
                </a:solidFill>
                <a:latin typeface="+mj-lt"/>
                <a:ea typeface="+mj-ea"/>
                <a:cs typeface="+mj-cs"/>
              </a:rPr>
              <a:t>Real Estate is location, location, location…so is digital marketing</a:t>
            </a:r>
          </a:p>
        </p:txBody>
      </p:sp>
      <p:sp>
        <p:nvSpPr>
          <p:cNvPr id="9" name="Date Placeholder 8">
            <a:extLst>
              <a:ext uri="{FF2B5EF4-FFF2-40B4-BE49-F238E27FC236}">
                <a16:creationId xmlns:a16="http://schemas.microsoft.com/office/drawing/2014/main" id="{D45C472E-4078-40A0-83A2-652E8356EDCB}"/>
              </a:ext>
            </a:extLst>
          </p:cNvPr>
          <p:cNvSpPr>
            <a:spLocks noGrp="1"/>
          </p:cNvSpPr>
          <p:nvPr>
            <p:ph type="dt" sz="half" idx="10"/>
          </p:nvPr>
        </p:nvSpPr>
        <p:spPr>
          <a:xfrm>
            <a:off x="838200" y="319592"/>
            <a:ext cx="2743200" cy="365125"/>
          </a:xfrm>
        </p:spPr>
        <p:txBody>
          <a:bodyPr vert="horz" lIns="91440" tIns="45720" rIns="91440" bIns="45720" rtlCol="0" anchor="ctr">
            <a:normAutofit/>
          </a:bodyPr>
          <a:lstStyle/>
          <a:p>
            <a:pPr>
              <a:spcAft>
                <a:spcPts val="600"/>
              </a:spcAft>
            </a:pPr>
            <a:r>
              <a:rPr lang="en-US" dirty="0"/>
              <a:t>Searchology.biz</a:t>
            </a:r>
          </a:p>
        </p:txBody>
      </p:sp>
      <p:sp>
        <p:nvSpPr>
          <p:cNvPr id="10" name="Footer Placeholder 9">
            <a:extLst>
              <a:ext uri="{FF2B5EF4-FFF2-40B4-BE49-F238E27FC236}">
                <a16:creationId xmlns:a16="http://schemas.microsoft.com/office/drawing/2014/main" id="{A8C7C3A0-5E78-49C8-B8D4-F3DF62B2BC93}"/>
              </a:ext>
            </a:extLst>
          </p:cNvPr>
          <p:cNvSpPr>
            <a:spLocks noGrp="1"/>
          </p:cNvSpPr>
          <p:nvPr>
            <p:ph type="ftr" sz="quarter" idx="11"/>
          </p:nvPr>
        </p:nvSpPr>
        <p:spPr>
          <a:xfrm>
            <a:off x="4038600" y="319592"/>
            <a:ext cx="4114800" cy="365125"/>
          </a:xfrm>
        </p:spPr>
        <p:txBody>
          <a:bodyPr vert="horz" lIns="91440" tIns="45720" rIns="91440" bIns="45720" rtlCol="0" anchor="ctr">
            <a:normAutofit/>
          </a:bodyPr>
          <a:lstStyle/>
          <a:p>
            <a:pPr>
              <a:spcAft>
                <a:spcPts val="600"/>
              </a:spcAft>
            </a:pPr>
            <a:r>
              <a:rPr lang="en-US" b="1" i="0" kern="1200" cap="all" spc="100" baseline="0" dirty="0">
                <a:latin typeface="+mn-lt"/>
                <a:ea typeface="+mn-ea"/>
                <a:cs typeface="+mn-cs"/>
              </a:rPr>
              <a:t>Searchology – google business</a:t>
            </a:r>
          </a:p>
        </p:txBody>
      </p:sp>
      <p:sp>
        <p:nvSpPr>
          <p:cNvPr id="11" name="Slide Number Placeholder 10">
            <a:extLst>
              <a:ext uri="{FF2B5EF4-FFF2-40B4-BE49-F238E27FC236}">
                <a16:creationId xmlns:a16="http://schemas.microsoft.com/office/drawing/2014/main" id="{56AE2454-CE9A-4A6B-AB5A-349E0D967654}"/>
              </a:ext>
            </a:extLst>
          </p:cNvPr>
          <p:cNvSpPr>
            <a:spLocks noGrp="1"/>
          </p:cNvSpPr>
          <p:nvPr>
            <p:ph type="sldNum" sz="quarter" idx="12"/>
          </p:nvPr>
        </p:nvSpPr>
        <p:spPr>
          <a:xfrm>
            <a:off x="8610600" y="319592"/>
            <a:ext cx="2743200" cy="365125"/>
          </a:xfrm>
        </p:spPr>
        <p:txBody>
          <a:bodyPr vert="horz" lIns="91440" tIns="45720" rIns="91440" bIns="45720" rtlCol="0" anchor="ctr">
            <a:normAutofit/>
          </a:bodyPr>
          <a:lstStyle/>
          <a:p>
            <a:pPr>
              <a:spcAft>
                <a:spcPts val="600"/>
              </a:spcAft>
            </a:pPr>
            <a:fld id="{D8DA9DAA-006C-4F4B-980E-E3DF019B24E2}" type="slidenum">
              <a:rPr lang="en-US" smtClean="0"/>
              <a:pPr>
                <a:spcAft>
                  <a:spcPts val="600"/>
                </a:spcAft>
              </a:pPr>
              <a:t>12</a:t>
            </a:fld>
            <a:endParaRPr lang="en-US" dirty="0"/>
          </a:p>
        </p:txBody>
      </p:sp>
      <p:cxnSp>
        <p:nvCxnSpPr>
          <p:cNvPr id="21" name="Straight Connector 20">
            <a:extLst>
              <a:ext uri="{FF2B5EF4-FFF2-40B4-BE49-F238E27FC236}">
                <a16:creationId xmlns:a16="http://schemas.microsoft.com/office/drawing/2014/main" id="{C8F51B3F-8331-4E4A-AE96-D47B1006EEA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28053" y="1132114"/>
            <a:ext cx="0" cy="5717573"/>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graphicFrame>
        <p:nvGraphicFramePr>
          <p:cNvPr id="13" name="Content Placeholder 3">
            <a:extLst>
              <a:ext uri="{FF2B5EF4-FFF2-40B4-BE49-F238E27FC236}">
                <a16:creationId xmlns:a16="http://schemas.microsoft.com/office/drawing/2014/main" id="{AF2F3E32-24D5-7004-B234-2BA64387DF19}"/>
              </a:ext>
            </a:extLst>
          </p:cNvPr>
          <p:cNvGraphicFramePr>
            <a:graphicFrameLocks noGrp="1"/>
          </p:cNvGraphicFramePr>
          <p:nvPr>
            <p:ph idx="1"/>
            <p:extLst>
              <p:ext uri="{D42A27DB-BD31-4B8C-83A1-F6EECF244321}">
                <p14:modId xmlns:p14="http://schemas.microsoft.com/office/powerpoint/2010/main" val="616874152"/>
              </p:ext>
            </p:extLst>
          </p:nvPr>
        </p:nvGraphicFramePr>
        <p:xfrm>
          <a:off x="5108535" y="1070800"/>
          <a:ext cx="6245265" cy="558934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155241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3" name="Straight Connector 12">
            <a:extLst>
              <a:ext uri="{FF2B5EF4-FFF2-40B4-BE49-F238E27FC236}">
                <a16:creationId xmlns:a16="http://schemas.microsoft.com/office/drawing/2014/main" id="{D1B787A8-0D67-4B7E-9B48-86BD906AB6B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5890" y="1114050"/>
            <a:ext cx="0" cy="5735637"/>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pic>
        <p:nvPicPr>
          <p:cNvPr id="9" name="Picture 8">
            <a:extLst>
              <a:ext uri="{FF2B5EF4-FFF2-40B4-BE49-F238E27FC236}">
                <a16:creationId xmlns:a16="http://schemas.microsoft.com/office/drawing/2014/main" id="{E931CE2B-D825-CB39-77BC-843BB8767660}"/>
              </a:ext>
            </a:extLst>
          </p:cNvPr>
          <p:cNvPicPr>
            <a:picLocks noChangeAspect="1"/>
          </p:cNvPicPr>
          <p:nvPr/>
        </p:nvPicPr>
        <p:blipFill rotWithShape="1">
          <a:blip r:embed="rId2"/>
          <a:srcRect t="1746"/>
          <a:stretch/>
        </p:blipFill>
        <p:spPr>
          <a:xfrm>
            <a:off x="20" y="-22"/>
            <a:ext cx="12191977" cy="6858022"/>
          </a:xfrm>
          <a:prstGeom prst="rect">
            <a:avLst/>
          </a:prstGeom>
        </p:spPr>
      </p:pic>
      <p:sp>
        <p:nvSpPr>
          <p:cNvPr id="15" name="Rectangle 14">
            <a:extLst>
              <a:ext uri="{FF2B5EF4-FFF2-40B4-BE49-F238E27FC236}">
                <a16:creationId xmlns:a16="http://schemas.microsoft.com/office/drawing/2014/main" id="{D5B012D8-7F27-4758-9AC6-C889B154BD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103377" y="1100316"/>
            <a:ext cx="6858003" cy="4657347"/>
          </a:xfrm>
          <a:prstGeom prst="rect">
            <a:avLst/>
          </a:prstGeom>
          <a:gradFill flip="none" rotWithShape="1">
            <a:gsLst>
              <a:gs pos="48000">
                <a:schemeClr val="tx1">
                  <a:alpha val="24000"/>
                </a:schemeClr>
              </a:gs>
              <a:gs pos="85000">
                <a:schemeClr val="tx1">
                  <a:alpha val="45000"/>
                </a:schemeClr>
              </a:gs>
              <a:gs pos="0">
                <a:schemeClr val="tx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2">
            <a:extLst>
              <a:ext uri="{FF2B5EF4-FFF2-40B4-BE49-F238E27FC236}">
                <a16:creationId xmlns:a16="http://schemas.microsoft.com/office/drawing/2014/main" id="{C39FBA30-FAB9-0BB4-9CCA-C9AB59F7B7C4}"/>
              </a:ext>
            </a:extLst>
          </p:cNvPr>
          <p:cNvSpPr>
            <a:spLocks noGrp="1"/>
          </p:cNvSpPr>
          <p:nvPr>
            <p:ph type="title"/>
          </p:nvPr>
        </p:nvSpPr>
        <p:spPr>
          <a:xfrm>
            <a:off x="643466" y="643467"/>
            <a:ext cx="5452529" cy="3569242"/>
          </a:xfrm>
        </p:spPr>
        <p:txBody>
          <a:bodyPr vert="horz" lIns="91440" tIns="45720" rIns="91440" bIns="45720" rtlCol="0" anchor="t">
            <a:normAutofit/>
          </a:bodyPr>
          <a:lstStyle/>
          <a:p>
            <a:r>
              <a:rPr lang="en-US" sz="5600" b="1" i="0" kern="1200" cap="all" baseline="0" dirty="0">
                <a:solidFill>
                  <a:schemeClr val="bg1"/>
                </a:solidFill>
                <a:latin typeface="+mj-lt"/>
                <a:ea typeface="+mj-ea"/>
                <a:cs typeface="+mj-cs"/>
              </a:rPr>
              <a:t>What you should be </a:t>
            </a:r>
            <a:r>
              <a:rPr lang="en-US" sz="5600" b="1" cap="all" dirty="0">
                <a:solidFill>
                  <a:schemeClr val="bg1"/>
                </a:solidFill>
              </a:rPr>
              <a:t>Focused on for </a:t>
            </a:r>
            <a:r>
              <a:rPr lang="en-US" sz="5600" b="1" i="0" kern="1200" cap="all" baseline="0" dirty="0">
                <a:solidFill>
                  <a:schemeClr val="bg1"/>
                </a:solidFill>
                <a:latin typeface="+mj-lt"/>
                <a:ea typeface="+mj-ea"/>
                <a:cs typeface="+mj-cs"/>
              </a:rPr>
              <a:t>2024</a:t>
            </a:r>
          </a:p>
        </p:txBody>
      </p:sp>
      <p:sp>
        <p:nvSpPr>
          <p:cNvPr id="17" name="Rectangle 16">
            <a:extLst>
              <a:ext uri="{FF2B5EF4-FFF2-40B4-BE49-F238E27FC236}">
                <a16:creationId xmlns:a16="http://schemas.microsoft.com/office/drawing/2014/main" id="{4063B759-00FC-46D1-9898-8E8625268F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40187" y="2206184"/>
            <a:ext cx="6858003" cy="2445624"/>
          </a:xfrm>
          <a:prstGeom prst="rect">
            <a:avLst/>
          </a:prstGeom>
          <a:gradFill flip="none" rotWithShape="1">
            <a:gsLst>
              <a:gs pos="48000">
                <a:schemeClr val="tx1">
                  <a:alpha val="24000"/>
                </a:schemeClr>
              </a:gs>
              <a:gs pos="85000">
                <a:schemeClr val="tx1">
                  <a:alpha val="45000"/>
                </a:schemeClr>
              </a:gs>
              <a:gs pos="0">
                <a:schemeClr val="tx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ooter Placeholder 5">
            <a:extLst>
              <a:ext uri="{FF2B5EF4-FFF2-40B4-BE49-F238E27FC236}">
                <a16:creationId xmlns:a16="http://schemas.microsoft.com/office/drawing/2014/main" id="{F9E32605-1531-83E7-DFCB-8CA6C95CE098}"/>
              </a:ext>
            </a:extLst>
          </p:cNvPr>
          <p:cNvSpPr>
            <a:spLocks noGrp="1"/>
          </p:cNvSpPr>
          <p:nvPr>
            <p:ph type="ftr" sz="quarter" idx="11"/>
          </p:nvPr>
        </p:nvSpPr>
        <p:spPr>
          <a:xfrm>
            <a:off x="7201989" y="6135624"/>
            <a:ext cx="2629548" cy="365125"/>
          </a:xfrm>
        </p:spPr>
        <p:txBody>
          <a:bodyPr vert="horz" lIns="91440" tIns="45720" rIns="91440" bIns="45720" rtlCol="0" anchor="ctr">
            <a:normAutofit/>
          </a:bodyPr>
          <a:lstStyle/>
          <a:p>
            <a:pPr algn="r">
              <a:lnSpc>
                <a:spcPct val="90000"/>
              </a:lnSpc>
              <a:spcAft>
                <a:spcPts val="600"/>
              </a:spcAft>
            </a:pPr>
            <a:r>
              <a:rPr lang="en-US" sz="900" b="1" i="0" kern="1200" cap="all" spc="100" baseline="0">
                <a:solidFill>
                  <a:schemeClr val="bg1"/>
                </a:solidFill>
                <a:latin typeface="+mn-lt"/>
                <a:ea typeface="+mn-ea"/>
                <a:cs typeface="+mn-cs"/>
              </a:rPr>
              <a:t>Searchology – google business</a:t>
            </a:r>
          </a:p>
        </p:txBody>
      </p:sp>
      <p:sp>
        <p:nvSpPr>
          <p:cNvPr id="5" name="Date Placeholder 4">
            <a:extLst>
              <a:ext uri="{FF2B5EF4-FFF2-40B4-BE49-F238E27FC236}">
                <a16:creationId xmlns:a16="http://schemas.microsoft.com/office/drawing/2014/main" id="{3175213D-DA38-311F-C703-DBB37EB241E3}"/>
              </a:ext>
            </a:extLst>
          </p:cNvPr>
          <p:cNvSpPr>
            <a:spLocks noGrp="1"/>
          </p:cNvSpPr>
          <p:nvPr>
            <p:ph type="dt" sz="half" idx="10"/>
          </p:nvPr>
        </p:nvSpPr>
        <p:spPr>
          <a:xfrm>
            <a:off x="9921240" y="6135624"/>
            <a:ext cx="1188720" cy="365125"/>
          </a:xfrm>
        </p:spPr>
        <p:txBody>
          <a:bodyPr vert="horz" lIns="91440" tIns="45720" rIns="91440" bIns="45720" rtlCol="0" anchor="ctr">
            <a:normAutofit/>
          </a:bodyPr>
          <a:lstStyle/>
          <a:p>
            <a:pPr algn="r">
              <a:lnSpc>
                <a:spcPct val="90000"/>
              </a:lnSpc>
              <a:spcAft>
                <a:spcPts val="600"/>
              </a:spcAft>
            </a:pPr>
            <a:r>
              <a:rPr lang="en-US" sz="900">
                <a:solidFill>
                  <a:schemeClr val="bg1"/>
                </a:solidFill>
              </a:rPr>
              <a:t>Searchology.biz</a:t>
            </a:r>
          </a:p>
        </p:txBody>
      </p:sp>
      <p:sp>
        <p:nvSpPr>
          <p:cNvPr id="7" name="Slide Number Placeholder 6">
            <a:extLst>
              <a:ext uri="{FF2B5EF4-FFF2-40B4-BE49-F238E27FC236}">
                <a16:creationId xmlns:a16="http://schemas.microsoft.com/office/drawing/2014/main" id="{09CAF28A-4DE7-4FED-C6C2-1C1A1A450D2C}"/>
              </a:ext>
            </a:extLst>
          </p:cNvPr>
          <p:cNvSpPr>
            <a:spLocks noGrp="1"/>
          </p:cNvSpPr>
          <p:nvPr>
            <p:ph type="sldNum" sz="quarter" idx="12"/>
          </p:nvPr>
        </p:nvSpPr>
        <p:spPr>
          <a:xfrm>
            <a:off x="11137479" y="6135624"/>
            <a:ext cx="402248" cy="365125"/>
          </a:xfrm>
        </p:spPr>
        <p:txBody>
          <a:bodyPr vert="horz" lIns="91440" tIns="45720" rIns="91440" bIns="45720" rtlCol="0" anchor="ctr">
            <a:normAutofit/>
          </a:bodyPr>
          <a:lstStyle/>
          <a:p>
            <a:pPr>
              <a:spcAft>
                <a:spcPts val="600"/>
              </a:spcAft>
            </a:pPr>
            <a:fld id="{D8DA9DAA-006C-4F4B-980E-E3DF019B24E2}" type="slidenum">
              <a:rPr lang="en-US">
                <a:solidFill>
                  <a:schemeClr val="bg1"/>
                </a:solidFill>
              </a:rPr>
              <a:pPr>
                <a:spcAft>
                  <a:spcPts val="600"/>
                </a:spcAft>
              </a:pPr>
              <a:t>13</a:t>
            </a:fld>
            <a:endParaRPr lang="en-US">
              <a:solidFill>
                <a:schemeClr val="bg1"/>
              </a:solidFill>
            </a:endParaRPr>
          </a:p>
        </p:txBody>
      </p:sp>
    </p:spTree>
    <p:extLst>
      <p:ext uri="{BB962C8B-B14F-4D97-AF65-F5344CB8AC3E}">
        <p14:creationId xmlns:p14="http://schemas.microsoft.com/office/powerpoint/2010/main" val="285385552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54" name="Straight Connector 53">
            <a:extLst>
              <a:ext uri="{FF2B5EF4-FFF2-40B4-BE49-F238E27FC236}">
                <a16:creationId xmlns:a16="http://schemas.microsoft.com/office/drawing/2014/main" id="{5C05CAAB-DBA2-4548-AD5F-01BB97FBB20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useBgFill="1">
        <p:nvSpPr>
          <p:cNvPr id="55" name="Rectangle 54">
            <a:extLst>
              <a:ext uri="{FF2B5EF4-FFF2-40B4-BE49-F238E27FC236}">
                <a16:creationId xmlns:a16="http://schemas.microsoft.com/office/drawing/2014/main" id="{CDBF2F9D-983F-4E90-827D-5A23216DEA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2">
            <a:extLst>
              <a:ext uri="{FF2B5EF4-FFF2-40B4-BE49-F238E27FC236}">
                <a16:creationId xmlns:a16="http://schemas.microsoft.com/office/drawing/2014/main" id="{BBDA0F20-8B66-7A69-1445-A63D40187D7A}"/>
              </a:ext>
            </a:extLst>
          </p:cNvPr>
          <p:cNvSpPr>
            <a:spLocks noGrp="1"/>
          </p:cNvSpPr>
          <p:nvPr>
            <p:ph type="title"/>
          </p:nvPr>
        </p:nvSpPr>
        <p:spPr>
          <a:xfrm>
            <a:off x="5446350" y="381935"/>
            <a:ext cx="5366040" cy="2344840"/>
          </a:xfrm>
        </p:spPr>
        <p:txBody>
          <a:bodyPr vert="horz" lIns="91440" tIns="45720" rIns="91440" bIns="45720" rtlCol="0" anchor="b">
            <a:normAutofit/>
          </a:bodyPr>
          <a:lstStyle/>
          <a:p>
            <a:r>
              <a:rPr lang="en-US" sz="6600" kern="1200">
                <a:solidFill>
                  <a:schemeClr val="tx1"/>
                </a:solidFill>
                <a:latin typeface="+mj-lt"/>
                <a:ea typeface="+mj-ea"/>
                <a:cs typeface="+mj-cs"/>
              </a:rPr>
              <a:t>Focus On These…</a:t>
            </a:r>
          </a:p>
        </p:txBody>
      </p:sp>
      <p:sp>
        <p:nvSpPr>
          <p:cNvPr id="56" name="Graphic 11">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79609" y="554152"/>
            <a:ext cx="171515" cy="171515"/>
          </a:xfrm>
          <a:custGeom>
            <a:avLst/>
            <a:gdLst>
              <a:gd name="connsiteX0" fmla="*/ 159874 w 171515"/>
              <a:gd name="connsiteY0" fmla="*/ 74116 h 171515"/>
              <a:gd name="connsiteX1" fmla="*/ 97399 w 171515"/>
              <a:gd name="connsiteY1" fmla="*/ 74116 h 171515"/>
              <a:gd name="connsiteX2" fmla="*/ 97399 w 171515"/>
              <a:gd name="connsiteY2" fmla="*/ 11641 h 171515"/>
              <a:gd name="connsiteX3" fmla="*/ 85758 w 171515"/>
              <a:gd name="connsiteY3" fmla="*/ 0 h 171515"/>
              <a:gd name="connsiteX4" fmla="*/ 74116 w 171515"/>
              <a:gd name="connsiteY4" fmla="*/ 11641 h 171515"/>
              <a:gd name="connsiteX5" fmla="*/ 74116 w 171515"/>
              <a:gd name="connsiteY5" fmla="*/ 74116 h 171515"/>
              <a:gd name="connsiteX6" fmla="*/ 11641 w 171515"/>
              <a:gd name="connsiteY6" fmla="*/ 74116 h 171515"/>
              <a:gd name="connsiteX7" fmla="*/ 0 w 171515"/>
              <a:gd name="connsiteY7" fmla="*/ 85758 h 171515"/>
              <a:gd name="connsiteX8" fmla="*/ 11641 w 171515"/>
              <a:gd name="connsiteY8" fmla="*/ 97399 h 171515"/>
              <a:gd name="connsiteX9" fmla="*/ 74116 w 171515"/>
              <a:gd name="connsiteY9" fmla="*/ 97399 h 171515"/>
              <a:gd name="connsiteX10" fmla="*/ 74116 w 171515"/>
              <a:gd name="connsiteY10" fmla="*/ 159874 h 171515"/>
              <a:gd name="connsiteX11" fmla="*/ 85758 w 171515"/>
              <a:gd name="connsiteY11" fmla="*/ 171515 h 171515"/>
              <a:gd name="connsiteX12" fmla="*/ 97399 w 171515"/>
              <a:gd name="connsiteY12" fmla="*/ 159874 h 171515"/>
              <a:gd name="connsiteX13" fmla="*/ 97399 w 171515"/>
              <a:gd name="connsiteY13" fmla="*/ 97399 h 171515"/>
              <a:gd name="connsiteX14" fmla="*/ 159874 w 171515"/>
              <a:gd name="connsiteY14" fmla="*/ 97399 h 171515"/>
              <a:gd name="connsiteX15" fmla="*/ 171515 w 171515"/>
              <a:gd name="connsiteY15" fmla="*/ 85758 h 171515"/>
              <a:gd name="connsiteX16" fmla="*/ 159874 w 171515"/>
              <a:gd name="connsiteY16" fmla="*/ 74116 h 171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1515" h="171515">
                <a:moveTo>
                  <a:pt x="159874" y="74116"/>
                </a:moveTo>
                <a:lnTo>
                  <a:pt x="97399" y="74116"/>
                </a:lnTo>
                <a:lnTo>
                  <a:pt x="97399" y="11641"/>
                </a:lnTo>
                <a:cubicBezTo>
                  <a:pt x="97399" y="5212"/>
                  <a:pt x="92187" y="0"/>
                  <a:pt x="85758" y="0"/>
                </a:cubicBezTo>
                <a:cubicBezTo>
                  <a:pt x="79328" y="0"/>
                  <a:pt x="74116" y="5212"/>
                  <a:pt x="74116" y="11641"/>
                </a:cubicBezTo>
                <a:lnTo>
                  <a:pt x="74116" y="74116"/>
                </a:lnTo>
                <a:lnTo>
                  <a:pt x="11641" y="74116"/>
                </a:lnTo>
                <a:cubicBezTo>
                  <a:pt x="5212" y="74116"/>
                  <a:pt x="0" y="79328"/>
                  <a:pt x="0" y="85758"/>
                </a:cubicBezTo>
                <a:cubicBezTo>
                  <a:pt x="0" y="92187"/>
                  <a:pt x="5212" y="97399"/>
                  <a:pt x="11641" y="97399"/>
                </a:cubicBezTo>
                <a:lnTo>
                  <a:pt x="74116" y="97399"/>
                </a:lnTo>
                <a:lnTo>
                  <a:pt x="74116" y="159874"/>
                </a:lnTo>
                <a:cubicBezTo>
                  <a:pt x="74116" y="166303"/>
                  <a:pt x="79328" y="171515"/>
                  <a:pt x="85758" y="171515"/>
                </a:cubicBezTo>
                <a:cubicBezTo>
                  <a:pt x="92187" y="171515"/>
                  <a:pt x="97399" y="166303"/>
                  <a:pt x="97399" y="159874"/>
                </a:cubicBezTo>
                <a:lnTo>
                  <a:pt x="97399" y="97399"/>
                </a:lnTo>
                <a:lnTo>
                  <a:pt x="159874" y="97399"/>
                </a:lnTo>
                <a:cubicBezTo>
                  <a:pt x="166303" y="97399"/>
                  <a:pt x="171515" y="92187"/>
                  <a:pt x="171515" y="85758"/>
                </a:cubicBezTo>
                <a:cubicBezTo>
                  <a:pt x="171515" y="79328"/>
                  <a:pt x="166303" y="74116"/>
                  <a:pt x="159874" y="74116"/>
                </a:cubicBezTo>
                <a:close/>
              </a:path>
            </a:pathLst>
          </a:custGeom>
          <a:solidFill>
            <a:schemeClr val="accent4"/>
          </a:solidFill>
          <a:ln w="776" cap="flat">
            <a:noFill/>
            <a:prstDash val="solid"/>
            <a:miter/>
          </a:ln>
        </p:spPr>
        <p:txBody>
          <a:bodyPr rtlCol="0" anchor="ctr"/>
          <a:lstStyle/>
          <a:p>
            <a:endParaRPr lang="en-US"/>
          </a:p>
        </p:txBody>
      </p:sp>
      <p:sp>
        <p:nvSpPr>
          <p:cNvPr id="57" name="Graphic 10">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96116" y="837005"/>
            <a:ext cx="112426" cy="112426"/>
          </a:xfrm>
          <a:custGeom>
            <a:avLst/>
            <a:gdLst>
              <a:gd name="connsiteX0" fmla="*/ 112426 w 112426"/>
              <a:gd name="connsiteY0" fmla="*/ 56213 h 112426"/>
              <a:gd name="connsiteX1" fmla="*/ 56213 w 112426"/>
              <a:gd name="connsiteY1" fmla="*/ 112426 h 112426"/>
              <a:gd name="connsiteX2" fmla="*/ 0 w 112426"/>
              <a:gd name="connsiteY2" fmla="*/ 56213 h 112426"/>
              <a:gd name="connsiteX3" fmla="*/ 56213 w 112426"/>
              <a:gd name="connsiteY3" fmla="*/ 0 h 112426"/>
              <a:gd name="connsiteX4" fmla="*/ 112426 w 112426"/>
              <a:gd name="connsiteY4" fmla="*/ 56213 h 112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426" h="112426">
                <a:moveTo>
                  <a:pt x="112426" y="56213"/>
                </a:moveTo>
                <a:cubicBezTo>
                  <a:pt x="112426" y="87259"/>
                  <a:pt x="87259" y="112426"/>
                  <a:pt x="56213" y="112426"/>
                </a:cubicBezTo>
                <a:cubicBezTo>
                  <a:pt x="25167" y="112426"/>
                  <a:pt x="0" y="87259"/>
                  <a:pt x="0" y="56213"/>
                </a:cubicBezTo>
                <a:cubicBezTo>
                  <a:pt x="0" y="25167"/>
                  <a:pt x="25167" y="0"/>
                  <a:pt x="56213" y="0"/>
                </a:cubicBezTo>
                <a:cubicBezTo>
                  <a:pt x="87259" y="0"/>
                  <a:pt x="112426" y="25167"/>
                  <a:pt x="112426" y="56213"/>
                </a:cubicBezTo>
                <a:close/>
              </a:path>
            </a:pathLst>
          </a:custGeom>
          <a:solidFill>
            <a:schemeClr val="accent4"/>
          </a:solidFill>
          <a:ln w="516" cap="flat">
            <a:noFill/>
            <a:prstDash val="solid"/>
            <a:miter/>
          </a:ln>
        </p:spPr>
        <p:txBody>
          <a:bodyPr rtlCol="0" anchor="ctr"/>
          <a:lstStyle/>
          <a:p>
            <a:endParaRPr lang="en-US"/>
          </a:p>
        </p:txBody>
      </p:sp>
      <p:sp>
        <p:nvSpPr>
          <p:cNvPr id="58" name="Graphic 12">
            <a:extLst>
              <a:ext uri="{FF2B5EF4-FFF2-40B4-BE49-F238E27FC236}">
                <a16:creationId xmlns:a16="http://schemas.microsoft.com/office/drawing/2014/main" id="{1453BF6C-B012-48B7-B4E8-6D7AC7C27D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12748" y="1472473"/>
            <a:ext cx="157545" cy="157545"/>
          </a:xfrm>
          <a:custGeom>
            <a:avLst/>
            <a:gdLst>
              <a:gd name="connsiteX0" fmla="*/ 78773 w 157545"/>
              <a:gd name="connsiteY0" fmla="*/ 23283 h 157545"/>
              <a:gd name="connsiteX1" fmla="*/ 134262 w 157545"/>
              <a:gd name="connsiteY1" fmla="*/ 78773 h 157545"/>
              <a:gd name="connsiteX2" fmla="*/ 78773 w 157545"/>
              <a:gd name="connsiteY2" fmla="*/ 134262 h 157545"/>
              <a:gd name="connsiteX3" fmla="*/ 23283 w 157545"/>
              <a:gd name="connsiteY3" fmla="*/ 78773 h 157545"/>
              <a:gd name="connsiteX4" fmla="*/ 78773 w 157545"/>
              <a:gd name="connsiteY4" fmla="*/ 23283 h 157545"/>
              <a:gd name="connsiteX5" fmla="*/ 78773 w 157545"/>
              <a:gd name="connsiteY5" fmla="*/ 0 h 157545"/>
              <a:gd name="connsiteX6" fmla="*/ 0 w 157545"/>
              <a:gd name="connsiteY6" fmla="*/ 78773 h 157545"/>
              <a:gd name="connsiteX7" fmla="*/ 78773 w 157545"/>
              <a:gd name="connsiteY7" fmla="*/ 157545 h 157545"/>
              <a:gd name="connsiteX8" fmla="*/ 157545 w 157545"/>
              <a:gd name="connsiteY8" fmla="*/ 78773 h 157545"/>
              <a:gd name="connsiteX9" fmla="*/ 78773 w 157545"/>
              <a:gd name="connsiteY9" fmla="*/ 0 h 157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7545" h="157545">
                <a:moveTo>
                  <a:pt x="78773" y="23283"/>
                </a:moveTo>
                <a:cubicBezTo>
                  <a:pt x="109419" y="23283"/>
                  <a:pt x="134262" y="48126"/>
                  <a:pt x="134262" y="78773"/>
                </a:cubicBezTo>
                <a:cubicBezTo>
                  <a:pt x="134262" y="109419"/>
                  <a:pt x="109419" y="134262"/>
                  <a:pt x="78773" y="134262"/>
                </a:cubicBezTo>
                <a:cubicBezTo>
                  <a:pt x="48126" y="134262"/>
                  <a:pt x="23283" y="109419"/>
                  <a:pt x="23283" y="78773"/>
                </a:cubicBezTo>
                <a:cubicBezTo>
                  <a:pt x="23312" y="48139"/>
                  <a:pt x="48139" y="23312"/>
                  <a:pt x="78773" y="23283"/>
                </a:cubicBezTo>
                <a:moveTo>
                  <a:pt x="78773" y="0"/>
                </a:moveTo>
                <a:cubicBezTo>
                  <a:pt x="35268" y="0"/>
                  <a:pt x="0" y="35268"/>
                  <a:pt x="0" y="78773"/>
                </a:cubicBezTo>
                <a:cubicBezTo>
                  <a:pt x="0" y="122277"/>
                  <a:pt x="35268" y="157545"/>
                  <a:pt x="78773" y="157545"/>
                </a:cubicBezTo>
                <a:cubicBezTo>
                  <a:pt x="122277" y="157545"/>
                  <a:pt x="157545" y="122277"/>
                  <a:pt x="157545" y="78773"/>
                </a:cubicBezTo>
                <a:cubicBezTo>
                  <a:pt x="157545" y="35268"/>
                  <a:pt x="122277" y="0"/>
                  <a:pt x="78773" y="0"/>
                </a:cubicBezTo>
                <a:close/>
              </a:path>
            </a:pathLst>
          </a:custGeom>
          <a:solidFill>
            <a:schemeClr val="accent4"/>
          </a:solidFill>
          <a:ln w="751" cap="flat">
            <a:noFill/>
            <a:prstDash val="solid"/>
            <a:miter/>
          </a:ln>
        </p:spPr>
        <p:txBody>
          <a:bodyPr rtlCol="0" anchor="ctr"/>
          <a:lstStyle/>
          <a:p>
            <a:endParaRPr lang="en-US"/>
          </a:p>
        </p:txBody>
      </p:sp>
      <p:pic>
        <p:nvPicPr>
          <p:cNvPr id="11" name="Graphic 10" descr="Buddha Silhouette outline">
            <a:extLst>
              <a:ext uri="{FF2B5EF4-FFF2-40B4-BE49-F238E27FC236}">
                <a16:creationId xmlns:a16="http://schemas.microsoft.com/office/drawing/2014/main" id="{C7A92B0A-A5AE-C061-5B7F-458DC29135FB}"/>
              </a:ext>
            </a:extLst>
          </p:cNvPr>
          <p:cNvPicPr>
            <a:picLocks noChangeAspect="1"/>
          </p:cNvPicPr>
          <p:nvPr/>
        </p:nvPicPr>
        <p:blipFill>
          <a:blip r:embed="rId2">
            <a:extLst>
              <a:ext uri="{96DAC541-7B7A-43D3-8B79-37D633B846F1}">
                <asvg:svgBlip xmlns:asvg="http://schemas.microsoft.com/office/drawing/2016/SVG/main" r:embed="rId3"/>
              </a:ext>
            </a:extLst>
          </a:blip>
          <a:stretch/>
        </p:blipFill>
        <p:spPr>
          <a:xfrm>
            <a:off x="838200" y="2390788"/>
            <a:ext cx="3593877" cy="3593877"/>
          </a:xfrm>
          <a:prstGeom prst="rect">
            <a:avLst/>
          </a:prstGeom>
        </p:spPr>
      </p:pic>
      <p:sp>
        <p:nvSpPr>
          <p:cNvPr id="30" name="Content Placeholder 3">
            <a:extLst>
              <a:ext uri="{FF2B5EF4-FFF2-40B4-BE49-F238E27FC236}">
                <a16:creationId xmlns:a16="http://schemas.microsoft.com/office/drawing/2014/main" id="{FF219DA5-89C3-8F46-27FE-9894F9B61573}"/>
              </a:ext>
            </a:extLst>
          </p:cNvPr>
          <p:cNvSpPr>
            <a:spLocks noGrp="1"/>
          </p:cNvSpPr>
          <p:nvPr>
            <p:ph idx="1"/>
          </p:nvPr>
        </p:nvSpPr>
        <p:spPr>
          <a:xfrm>
            <a:off x="5446350" y="2658359"/>
            <a:ext cx="5366041" cy="3326307"/>
          </a:xfrm>
        </p:spPr>
        <p:txBody>
          <a:bodyPr vert="horz" lIns="91440" tIns="45720" rIns="91440" bIns="45720" rtlCol="0" anchor="t">
            <a:normAutofit/>
          </a:bodyPr>
          <a:lstStyle/>
          <a:p>
            <a:pPr marL="514350" indent="-228600">
              <a:lnSpc>
                <a:spcPct val="90000"/>
              </a:lnSpc>
              <a:buFont typeface="Arial" panose="020B0604020202020204" pitchFamily="34" charset="0"/>
              <a:buChar char="•"/>
            </a:pPr>
            <a:r>
              <a:rPr lang="en-US" sz="1400" dirty="0"/>
              <a:t>Emergence of AI [artificial intelligence] </a:t>
            </a:r>
          </a:p>
          <a:p>
            <a:pPr marL="514350" indent="-228600">
              <a:lnSpc>
                <a:spcPct val="90000"/>
              </a:lnSpc>
              <a:buFont typeface="Arial" panose="020B0604020202020204" pitchFamily="34" charset="0"/>
              <a:buChar char="•"/>
            </a:pPr>
            <a:r>
              <a:rPr lang="en-US" sz="1400" dirty="0"/>
              <a:t>Website and on-page content </a:t>
            </a:r>
          </a:p>
          <a:p>
            <a:pPr marL="514350" indent="-228600">
              <a:lnSpc>
                <a:spcPct val="90000"/>
              </a:lnSpc>
              <a:buFont typeface="Arial" panose="020B0604020202020204" pitchFamily="34" charset="0"/>
              <a:buChar char="•"/>
            </a:pPr>
            <a:r>
              <a:rPr lang="en-US" sz="1400" dirty="0"/>
              <a:t>Website security and corporate security </a:t>
            </a:r>
          </a:p>
          <a:p>
            <a:pPr marL="514350" indent="-228600">
              <a:lnSpc>
                <a:spcPct val="90000"/>
              </a:lnSpc>
              <a:buFont typeface="Arial" panose="020B0604020202020204" pitchFamily="34" charset="0"/>
              <a:buChar char="•"/>
            </a:pPr>
            <a:r>
              <a:rPr lang="en-US" sz="1400" dirty="0"/>
              <a:t>Channel identification </a:t>
            </a:r>
          </a:p>
          <a:p>
            <a:pPr marL="514350" indent="-228600">
              <a:lnSpc>
                <a:spcPct val="90000"/>
              </a:lnSpc>
              <a:buFont typeface="Arial" panose="020B0604020202020204" pitchFamily="34" charset="0"/>
              <a:buChar char="•"/>
            </a:pPr>
            <a:r>
              <a:rPr lang="en-US" sz="1400" dirty="0"/>
              <a:t>Website tracking </a:t>
            </a:r>
          </a:p>
          <a:p>
            <a:pPr marL="514350" indent="-228600">
              <a:lnSpc>
                <a:spcPct val="90000"/>
              </a:lnSpc>
              <a:buFont typeface="Arial" panose="020B0604020202020204" pitchFamily="34" charset="0"/>
              <a:buChar char="•"/>
            </a:pPr>
            <a:r>
              <a:rPr lang="en-US" sz="1400" dirty="0"/>
              <a:t>Organizational Structure as it pertains to marketing and digital marketing efforts</a:t>
            </a:r>
          </a:p>
          <a:p>
            <a:pPr marL="514350" indent="-228600">
              <a:lnSpc>
                <a:spcPct val="90000"/>
              </a:lnSpc>
              <a:buFont typeface="Arial" panose="020B0604020202020204" pitchFamily="34" charset="0"/>
              <a:buChar char="•"/>
            </a:pPr>
            <a:r>
              <a:rPr lang="en-US" sz="1400" dirty="0"/>
              <a:t>Inclusive digital marketing efforts</a:t>
            </a:r>
          </a:p>
          <a:p>
            <a:pPr marL="514350" indent="-228600">
              <a:lnSpc>
                <a:spcPct val="90000"/>
              </a:lnSpc>
              <a:buFont typeface="Arial" panose="020B0604020202020204" pitchFamily="34" charset="0"/>
              <a:buChar char="•"/>
            </a:pPr>
            <a:r>
              <a:rPr lang="en-US" sz="1400" dirty="0"/>
              <a:t>How to tell YOUR story </a:t>
            </a:r>
          </a:p>
          <a:p>
            <a:pPr marL="514350" indent="-228600">
              <a:lnSpc>
                <a:spcPct val="90000"/>
              </a:lnSpc>
              <a:buFont typeface="Arial" panose="020B0604020202020204" pitchFamily="34" charset="0"/>
              <a:buChar char="•"/>
            </a:pPr>
            <a:r>
              <a:rPr lang="en-US" sz="1400" dirty="0"/>
              <a:t>Selling the WHY not the What </a:t>
            </a:r>
          </a:p>
          <a:p>
            <a:pPr marL="457200" indent="-228600">
              <a:lnSpc>
                <a:spcPct val="90000"/>
              </a:lnSpc>
              <a:buFont typeface="Arial" panose="020B0604020202020204" pitchFamily="34" charset="0"/>
              <a:buChar char="•"/>
            </a:pPr>
            <a:endParaRPr lang="en-US" sz="1100" dirty="0"/>
          </a:p>
          <a:p>
            <a:pPr marL="457200" indent="-228600">
              <a:lnSpc>
                <a:spcPct val="90000"/>
              </a:lnSpc>
              <a:buFont typeface="Arial" panose="020B0604020202020204" pitchFamily="34" charset="0"/>
              <a:buChar char="•"/>
            </a:pPr>
            <a:endParaRPr lang="en-US" sz="1100" dirty="0"/>
          </a:p>
        </p:txBody>
      </p:sp>
      <p:sp>
        <p:nvSpPr>
          <p:cNvPr id="6" name="Footer Placeholder 5">
            <a:extLst>
              <a:ext uri="{FF2B5EF4-FFF2-40B4-BE49-F238E27FC236}">
                <a16:creationId xmlns:a16="http://schemas.microsoft.com/office/drawing/2014/main" id="{C039F1F9-1F81-2E01-F5B2-252243EA001E}"/>
              </a:ext>
            </a:extLst>
          </p:cNvPr>
          <p:cNvSpPr>
            <a:spLocks noGrp="1"/>
          </p:cNvSpPr>
          <p:nvPr>
            <p:ph type="ftr" sz="quarter" idx="11"/>
          </p:nvPr>
        </p:nvSpPr>
        <p:spPr>
          <a:xfrm rot="16200000">
            <a:off x="9794330" y="1591485"/>
            <a:ext cx="3548094" cy="365125"/>
          </a:xfrm>
        </p:spPr>
        <p:txBody>
          <a:bodyPr vert="horz" lIns="91440" tIns="45720" rIns="91440" bIns="45720" rtlCol="0" anchor="ctr">
            <a:normAutofit/>
          </a:bodyPr>
          <a:lstStyle/>
          <a:p>
            <a:pPr>
              <a:spcAft>
                <a:spcPts val="600"/>
              </a:spcAft>
            </a:pPr>
            <a:r>
              <a:rPr lang="en-US" b="1" i="0" kern="1200" cap="all" spc="100" baseline="0">
                <a:latin typeface="+mn-lt"/>
                <a:ea typeface="+mn-ea"/>
                <a:cs typeface="+mn-cs"/>
              </a:rPr>
              <a:t>Searchology – google business</a:t>
            </a:r>
          </a:p>
        </p:txBody>
      </p:sp>
      <p:sp>
        <p:nvSpPr>
          <p:cNvPr id="5" name="Date Placeholder 4">
            <a:extLst>
              <a:ext uri="{FF2B5EF4-FFF2-40B4-BE49-F238E27FC236}">
                <a16:creationId xmlns:a16="http://schemas.microsoft.com/office/drawing/2014/main" id="{70D09CFC-AC0B-99BA-802A-5EB400D18C6C}"/>
              </a:ext>
            </a:extLst>
          </p:cNvPr>
          <p:cNvSpPr>
            <a:spLocks noGrp="1"/>
          </p:cNvSpPr>
          <p:nvPr>
            <p:ph type="dt" sz="half" idx="10"/>
          </p:nvPr>
        </p:nvSpPr>
        <p:spPr>
          <a:xfrm>
            <a:off x="838200" y="6356350"/>
            <a:ext cx="2743200" cy="365125"/>
          </a:xfrm>
        </p:spPr>
        <p:txBody>
          <a:bodyPr vert="horz" lIns="91440" tIns="45720" rIns="91440" bIns="45720" rtlCol="0" anchor="ctr">
            <a:normAutofit/>
          </a:bodyPr>
          <a:lstStyle/>
          <a:p>
            <a:pPr>
              <a:spcAft>
                <a:spcPts val="600"/>
              </a:spcAft>
            </a:pPr>
            <a:r>
              <a:rPr lang="en-US"/>
              <a:t>Searchology.biz</a:t>
            </a:r>
          </a:p>
        </p:txBody>
      </p:sp>
      <p:sp>
        <p:nvSpPr>
          <p:cNvPr id="7" name="Slide Number Placeholder 6">
            <a:extLst>
              <a:ext uri="{FF2B5EF4-FFF2-40B4-BE49-F238E27FC236}">
                <a16:creationId xmlns:a16="http://schemas.microsoft.com/office/drawing/2014/main" id="{4DEB14E4-DB6A-CF6F-432C-2BA1C3B6799C}"/>
              </a:ext>
            </a:extLst>
          </p:cNvPr>
          <p:cNvSpPr>
            <a:spLocks noGrp="1"/>
          </p:cNvSpPr>
          <p:nvPr>
            <p:ph type="sldNum" sz="quarter" idx="12"/>
          </p:nvPr>
        </p:nvSpPr>
        <p:spPr>
          <a:xfrm>
            <a:off x="8610600" y="6356350"/>
            <a:ext cx="2743200" cy="365125"/>
          </a:xfrm>
        </p:spPr>
        <p:txBody>
          <a:bodyPr vert="horz" lIns="91440" tIns="45720" rIns="91440" bIns="45720" rtlCol="0" anchor="ctr">
            <a:normAutofit/>
          </a:bodyPr>
          <a:lstStyle/>
          <a:p>
            <a:pPr>
              <a:spcAft>
                <a:spcPts val="600"/>
              </a:spcAft>
            </a:pPr>
            <a:fld id="{D8DA9DAA-006C-4F4B-980E-E3DF019B24E2}" type="slidenum">
              <a:rPr lang="en-US" smtClean="0"/>
              <a:pPr>
                <a:spcAft>
                  <a:spcPts val="600"/>
                </a:spcAft>
              </a:pPr>
              <a:t>14</a:t>
            </a:fld>
            <a:endParaRPr lang="en-US"/>
          </a:p>
        </p:txBody>
      </p:sp>
      <p:cxnSp>
        <p:nvCxnSpPr>
          <p:cNvPr id="59" name="Straight Connector 58">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68377" y="3610394"/>
            <a:ext cx="0" cy="3238728"/>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72580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Invisible man in suit">
            <a:extLst>
              <a:ext uri="{FF2B5EF4-FFF2-40B4-BE49-F238E27FC236}">
                <a16:creationId xmlns:a16="http://schemas.microsoft.com/office/drawing/2014/main" id="{F27EE11E-77C6-FDE7-D1D3-96B875CA98A4}"/>
              </a:ext>
            </a:extLst>
          </p:cNvPr>
          <p:cNvPicPr>
            <a:picLocks noChangeAspect="1"/>
          </p:cNvPicPr>
          <p:nvPr/>
        </p:nvPicPr>
        <p:blipFill rotWithShape="1">
          <a:blip r:embed="rId2"/>
          <a:srcRect t="15730"/>
          <a:stretch/>
        </p:blipFill>
        <p:spPr>
          <a:xfrm>
            <a:off x="3" y="-22"/>
            <a:ext cx="12191997" cy="6858022"/>
          </a:xfrm>
          <a:prstGeom prst="rect">
            <a:avLst/>
          </a:prstGeom>
        </p:spPr>
      </p:pic>
      <p:sp>
        <p:nvSpPr>
          <p:cNvPr id="9" name="Rectangle 8">
            <a:extLst>
              <a:ext uri="{FF2B5EF4-FFF2-40B4-BE49-F238E27FC236}">
                <a16:creationId xmlns:a16="http://schemas.microsoft.com/office/drawing/2014/main" id="{4063B759-00FC-46D1-9898-8E8625268F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2206190" y="2206184"/>
            <a:ext cx="6858003" cy="2445624"/>
          </a:xfrm>
          <a:prstGeom prst="rect">
            <a:avLst/>
          </a:prstGeom>
          <a:gradFill flip="none" rotWithShape="1">
            <a:gsLst>
              <a:gs pos="48000">
                <a:schemeClr val="tx1">
                  <a:alpha val="24000"/>
                </a:schemeClr>
              </a:gs>
              <a:gs pos="85000">
                <a:schemeClr val="tx1">
                  <a:alpha val="45000"/>
                </a:schemeClr>
              </a:gs>
              <a:gs pos="0">
                <a:schemeClr val="tx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D5B012D8-7F27-4758-9AC6-C889B154BD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437374" y="1100316"/>
            <a:ext cx="6858003" cy="4657347"/>
          </a:xfrm>
          <a:prstGeom prst="rect">
            <a:avLst/>
          </a:prstGeom>
          <a:gradFill flip="none" rotWithShape="1">
            <a:gsLst>
              <a:gs pos="48000">
                <a:schemeClr val="tx1">
                  <a:alpha val="24000"/>
                </a:schemeClr>
              </a:gs>
              <a:gs pos="85000">
                <a:schemeClr val="tx1">
                  <a:alpha val="45000"/>
                </a:schemeClr>
              </a:gs>
              <a:gs pos="0">
                <a:schemeClr val="tx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C5F2FB0B-15EC-453B-BC9B-69AD35DDCEA3}"/>
              </a:ext>
            </a:extLst>
          </p:cNvPr>
          <p:cNvSpPr>
            <a:spLocks noGrp="1"/>
          </p:cNvSpPr>
          <p:nvPr>
            <p:ph type="ctrTitle"/>
          </p:nvPr>
        </p:nvSpPr>
        <p:spPr>
          <a:xfrm>
            <a:off x="6096006" y="643467"/>
            <a:ext cx="5452529" cy="3569242"/>
          </a:xfrm>
        </p:spPr>
        <p:txBody>
          <a:bodyPr anchor="t">
            <a:normAutofit/>
          </a:bodyPr>
          <a:lstStyle/>
          <a:p>
            <a:pPr algn="r"/>
            <a:r>
              <a:rPr lang="en-US" spc="400" dirty="0">
                <a:latin typeface="+mn-lt"/>
              </a:rPr>
              <a:t>Google Business</a:t>
            </a:r>
            <a:endParaRPr lang="en-US" dirty="0"/>
          </a:p>
        </p:txBody>
      </p:sp>
      <p:sp>
        <p:nvSpPr>
          <p:cNvPr id="3" name="Subtitle 2">
            <a:extLst>
              <a:ext uri="{FF2B5EF4-FFF2-40B4-BE49-F238E27FC236}">
                <a16:creationId xmlns:a16="http://schemas.microsoft.com/office/drawing/2014/main" id="{05408798-0DB3-46BF-880E-7BB904D700F6}"/>
              </a:ext>
            </a:extLst>
          </p:cNvPr>
          <p:cNvSpPr>
            <a:spLocks noGrp="1"/>
          </p:cNvSpPr>
          <p:nvPr>
            <p:ph type="subTitle" idx="1"/>
          </p:nvPr>
        </p:nvSpPr>
        <p:spPr>
          <a:xfrm>
            <a:off x="6099055" y="4551035"/>
            <a:ext cx="5449479" cy="1920240"/>
          </a:xfrm>
        </p:spPr>
        <p:txBody>
          <a:bodyPr anchor="b">
            <a:normAutofit/>
          </a:bodyPr>
          <a:lstStyle/>
          <a:p>
            <a:pPr algn="r"/>
            <a:r>
              <a:rPr lang="en-US" dirty="0"/>
              <a:t>Why it matters to you and your audience</a:t>
            </a:r>
          </a:p>
        </p:txBody>
      </p:sp>
    </p:spTree>
    <p:extLst>
      <p:ext uri="{BB962C8B-B14F-4D97-AF65-F5344CB8AC3E}">
        <p14:creationId xmlns:p14="http://schemas.microsoft.com/office/powerpoint/2010/main" val="37545319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500"/>
                                  </p:stCondLst>
                                  <p:iterate>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700"/>
                                        <p:tgtEl>
                                          <p:spTgt spid="3">
                                            <p:txEl>
                                              <p:pRg st="0" end="0"/>
                                            </p:txEl>
                                          </p:spTgt>
                                        </p:tgtEl>
                                      </p:cBhvr>
                                    </p:animEffect>
                                  </p:childTnLst>
                                </p:cTn>
                              </p:par>
                              <p:par>
                                <p:cTn id="8" presetID="10" presetClass="entr" presetSubtype="0" fill="hold" grpId="0" nodeType="withEffect">
                                  <p:stCondLst>
                                    <p:cond delay="1000"/>
                                  </p:stCondLst>
                                  <p:iterate>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F165E53B-1D32-E973-8A69-20EF1AE88D44}"/>
            </a:ext>
          </a:extLst>
        </p:cNvPr>
        <p:cNvGrpSpPr/>
        <p:nvPr/>
      </p:nvGrpSpPr>
      <p:grpSpPr>
        <a:xfrm>
          <a:off x="0" y="0"/>
          <a:ext cx="0" cy="0"/>
          <a:chOff x="0" y="0"/>
          <a:chExt cx="0" cy="0"/>
        </a:xfrm>
      </p:grpSpPr>
      <p:cxnSp>
        <p:nvCxnSpPr>
          <p:cNvPr id="29" name="Straight Connector 28">
            <a:extLst>
              <a:ext uri="{FF2B5EF4-FFF2-40B4-BE49-F238E27FC236}">
                <a16:creationId xmlns:a16="http://schemas.microsoft.com/office/drawing/2014/main" id="{5C05CAAB-DBA2-4548-AD5F-01BB97FBB20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useBgFill="1">
        <p:nvSpPr>
          <p:cNvPr id="31" name="Rectangle 30">
            <a:extLst>
              <a:ext uri="{FF2B5EF4-FFF2-40B4-BE49-F238E27FC236}">
                <a16:creationId xmlns:a16="http://schemas.microsoft.com/office/drawing/2014/main" id="{327D73B4-9F5C-4A64-A179-51B9500CB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itle 2">
            <a:extLst>
              <a:ext uri="{FF2B5EF4-FFF2-40B4-BE49-F238E27FC236}">
                <a16:creationId xmlns:a16="http://schemas.microsoft.com/office/drawing/2014/main" id="{F57E93B9-CD06-72D5-3DDA-0C1FAF4FE629}"/>
              </a:ext>
            </a:extLst>
          </p:cNvPr>
          <p:cNvSpPr>
            <a:spLocks noGrp="1"/>
          </p:cNvSpPr>
          <p:nvPr>
            <p:ph type="title"/>
          </p:nvPr>
        </p:nvSpPr>
        <p:spPr>
          <a:xfrm>
            <a:off x="6657715" y="467271"/>
            <a:ext cx="4195674" cy="2052522"/>
          </a:xfrm>
        </p:spPr>
        <p:txBody>
          <a:bodyPr vert="horz" lIns="91440" tIns="45720" rIns="91440" bIns="45720" rtlCol="0" anchor="b">
            <a:normAutofit/>
          </a:bodyPr>
          <a:lstStyle/>
          <a:p>
            <a:r>
              <a:rPr lang="en-US" sz="4400" kern="1200" dirty="0">
                <a:solidFill>
                  <a:schemeClr val="tx1"/>
                </a:solidFill>
                <a:latin typeface="+mj-lt"/>
                <a:ea typeface="+mj-ea"/>
                <a:cs typeface="+mj-cs"/>
              </a:rPr>
              <a:t>Sharks in the digital waters…</a:t>
            </a:r>
          </a:p>
        </p:txBody>
      </p:sp>
      <p:sp>
        <p:nvSpPr>
          <p:cNvPr id="33" name="Oval 32">
            <a:extLst>
              <a:ext uri="{FF2B5EF4-FFF2-40B4-BE49-F238E27FC236}">
                <a16:creationId xmlns:a16="http://schemas.microsoft.com/office/drawing/2014/main" id="{C1F06963-6374-4B48-844F-071A9BAAAE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2965" y="554152"/>
            <a:ext cx="5742189" cy="5742189"/>
          </a:xfrm>
          <a:prstGeom prst="ellipse">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pic>
        <p:nvPicPr>
          <p:cNvPr id="15" name="Graphic 14" descr="Low-angle view of school of white sharks">
            <a:extLst>
              <a:ext uri="{FF2B5EF4-FFF2-40B4-BE49-F238E27FC236}">
                <a16:creationId xmlns:a16="http://schemas.microsoft.com/office/drawing/2014/main" id="{47F0B3E4-BEF7-5E01-9936-77AA1D9C128E}"/>
              </a:ext>
            </a:extLst>
          </p:cNvPr>
          <p:cNvPicPr>
            <a:picLocks noChangeAspect="1"/>
          </p:cNvPicPr>
          <p:nvPr/>
        </p:nvPicPr>
        <p:blipFill rotWithShape="1">
          <a:blip r:embed="rId2"/>
          <a:srcRect l="9695" r="23804" b="-1"/>
          <a:stretch/>
        </p:blipFill>
        <p:spPr>
          <a:xfrm>
            <a:off x="505418" y="554151"/>
            <a:ext cx="5742189" cy="5742189"/>
          </a:xfrm>
          <a:custGeom>
            <a:avLst/>
            <a:gdLst/>
            <a:ahLst/>
            <a:cxnLst/>
            <a:rect l="l" t="t" r="r" b="b"/>
            <a:pathLst>
              <a:path w="1838528" h="1838528">
                <a:moveTo>
                  <a:pt x="919264" y="0"/>
                </a:moveTo>
                <a:cubicBezTo>
                  <a:pt x="1426959" y="0"/>
                  <a:pt x="1838528" y="411569"/>
                  <a:pt x="1838528" y="919264"/>
                </a:cubicBezTo>
                <a:cubicBezTo>
                  <a:pt x="1838528" y="1426959"/>
                  <a:pt x="1426959" y="1838528"/>
                  <a:pt x="919264" y="1838528"/>
                </a:cubicBezTo>
                <a:cubicBezTo>
                  <a:pt x="411569" y="1838528"/>
                  <a:pt x="0" y="1426959"/>
                  <a:pt x="0" y="919264"/>
                </a:cubicBezTo>
                <a:cubicBezTo>
                  <a:pt x="0" y="411569"/>
                  <a:pt x="411569" y="0"/>
                  <a:pt x="919264" y="0"/>
                </a:cubicBezTo>
                <a:close/>
              </a:path>
            </a:pathLst>
          </a:custGeom>
        </p:spPr>
      </p:pic>
      <p:sp>
        <p:nvSpPr>
          <p:cNvPr id="35" name="!!plus graphic">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4956" y="703679"/>
            <a:ext cx="171515" cy="171515"/>
          </a:xfrm>
          <a:custGeom>
            <a:avLst/>
            <a:gdLst>
              <a:gd name="connsiteX0" fmla="*/ 159874 w 171515"/>
              <a:gd name="connsiteY0" fmla="*/ 74116 h 171515"/>
              <a:gd name="connsiteX1" fmla="*/ 97399 w 171515"/>
              <a:gd name="connsiteY1" fmla="*/ 74116 h 171515"/>
              <a:gd name="connsiteX2" fmla="*/ 97399 w 171515"/>
              <a:gd name="connsiteY2" fmla="*/ 11641 h 171515"/>
              <a:gd name="connsiteX3" fmla="*/ 85758 w 171515"/>
              <a:gd name="connsiteY3" fmla="*/ 0 h 171515"/>
              <a:gd name="connsiteX4" fmla="*/ 74116 w 171515"/>
              <a:gd name="connsiteY4" fmla="*/ 11641 h 171515"/>
              <a:gd name="connsiteX5" fmla="*/ 74116 w 171515"/>
              <a:gd name="connsiteY5" fmla="*/ 74116 h 171515"/>
              <a:gd name="connsiteX6" fmla="*/ 11641 w 171515"/>
              <a:gd name="connsiteY6" fmla="*/ 74116 h 171515"/>
              <a:gd name="connsiteX7" fmla="*/ 0 w 171515"/>
              <a:gd name="connsiteY7" fmla="*/ 85758 h 171515"/>
              <a:gd name="connsiteX8" fmla="*/ 11641 w 171515"/>
              <a:gd name="connsiteY8" fmla="*/ 97399 h 171515"/>
              <a:gd name="connsiteX9" fmla="*/ 74116 w 171515"/>
              <a:gd name="connsiteY9" fmla="*/ 97399 h 171515"/>
              <a:gd name="connsiteX10" fmla="*/ 74116 w 171515"/>
              <a:gd name="connsiteY10" fmla="*/ 159874 h 171515"/>
              <a:gd name="connsiteX11" fmla="*/ 85758 w 171515"/>
              <a:gd name="connsiteY11" fmla="*/ 171515 h 171515"/>
              <a:gd name="connsiteX12" fmla="*/ 97399 w 171515"/>
              <a:gd name="connsiteY12" fmla="*/ 159874 h 171515"/>
              <a:gd name="connsiteX13" fmla="*/ 97399 w 171515"/>
              <a:gd name="connsiteY13" fmla="*/ 97399 h 171515"/>
              <a:gd name="connsiteX14" fmla="*/ 159874 w 171515"/>
              <a:gd name="connsiteY14" fmla="*/ 97399 h 171515"/>
              <a:gd name="connsiteX15" fmla="*/ 171515 w 171515"/>
              <a:gd name="connsiteY15" fmla="*/ 85758 h 171515"/>
              <a:gd name="connsiteX16" fmla="*/ 159874 w 171515"/>
              <a:gd name="connsiteY16" fmla="*/ 74116 h 171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1515" h="171515">
                <a:moveTo>
                  <a:pt x="159874" y="74116"/>
                </a:moveTo>
                <a:lnTo>
                  <a:pt x="97399" y="74116"/>
                </a:lnTo>
                <a:lnTo>
                  <a:pt x="97399" y="11641"/>
                </a:lnTo>
                <a:cubicBezTo>
                  <a:pt x="97399" y="5212"/>
                  <a:pt x="92187" y="0"/>
                  <a:pt x="85758" y="0"/>
                </a:cubicBezTo>
                <a:cubicBezTo>
                  <a:pt x="79328" y="0"/>
                  <a:pt x="74116" y="5212"/>
                  <a:pt x="74116" y="11641"/>
                </a:cubicBezTo>
                <a:lnTo>
                  <a:pt x="74116" y="74116"/>
                </a:lnTo>
                <a:lnTo>
                  <a:pt x="11641" y="74116"/>
                </a:lnTo>
                <a:cubicBezTo>
                  <a:pt x="5212" y="74116"/>
                  <a:pt x="0" y="79328"/>
                  <a:pt x="0" y="85758"/>
                </a:cubicBezTo>
                <a:cubicBezTo>
                  <a:pt x="0" y="92187"/>
                  <a:pt x="5212" y="97399"/>
                  <a:pt x="11641" y="97399"/>
                </a:cubicBezTo>
                <a:lnTo>
                  <a:pt x="74116" y="97399"/>
                </a:lnTo>
                <a:lnTo>
                  <a:pt x="74116" y="159874"/>
                </a:lnTo>
                <a:cubicBezTo>
                  <a:pt x="74116" y="166303"/>
                  <a:pt x="79328" y="171515"/>
                  <a:pt x="85758" y="171515"/>
                </a:cubicBezTo>
                <a:cubicBezTo>
                  <a:pt x="92187" y="171515"/>
                  <a:pt x="97399" y="166303"/>
                  <a:pt x="97399" y="159874"/>
                </a:cubicBezTo>
                <a:lnTo>
                  <a:pt x="97399" y="97399"/>
                </a:lnTo>
                <a:lnTo>
                  <a:pt x="159874" y="97399"/>
                </a:lnTo>
                <a:cubicBezTo>
                  <a:pt x="166303" y="97399"/>
                  <a:pt x="171515" y="92187"/>
                  <a:pt x="171515" y="85758"/>
                </a:cubicBezTo>
                <a:cubicBezTo>
                  <a:pt x="171515" y="79328"/>
                  <a:pt x="166303" y="74116"/>
                  <a:pt x="159874" y="74116"/>
                </a:cubicBezTo>
                <a:close/>
              </a:path>
            </a:pathLst>
          </a:custGeom>
          <a:solidFill>
            <a:schemeClr val="accent2"/>
          </a:solidFill>
          <a:ln w="776" cap="flat">
            <a:noFill/>
            <a:prstDash val="solid"/>
            <a:miter/>
          </a:ln>
        </p:spPr>
        <p:txBody>
          <a:bodyPr rtlCol="0" anchor="ctr"/>
          <a:lstStyle/>
          <a:p>
            <a:endParaRPr lang="en-US"/>
          </a:p>
        </p:txBody>
      </p:sp>
      <p:sp>
        <p:nvSpPr>
          <p:cNvPr id="37" name="!!circle graphic">
            <a:extLst>
              <a:ext uri="{FF2B5EF4-FFF2-40B4-BE49-F238E27FC236}">
                <a16:creationId xmlns:a16="http://schemas.microsoft.com/office/drawing/2014/main" id="{1453BF6C-B012-48B7-B4E8-6D7AC7C27D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2753" y="1562696"/>
            <a:ext cx="157545" cy="157545"/>
          </a:xfrm>
          <a:custGeom>
            <a:avLst/>
            <a:gdLst>
              <a:gd name="connsiteX0" fmla="*/ 78773 w 157545"/>
              <a:gd name="connsiteY0" fmla="*/ 23283 h 157545"/>
              <a:gd name="connsiteX1" fmla="*/ 134262 w 157545"/>
              <a:gd name="connsiteY1" fmla="*/ 78773 h 157545"/>
              <a:gd name="connsiteX2" fmla="*/ 78773 w 157545"/>
              <a:gd name="connsiteY2" fmla="*/ 134262 h 157545"/>
              <a:gd name="connsiteX3" fmla="*/ 23283 w 157545"/>
              <a:gd name="connsiteY3" fmla="*/ 78773 h 157545"/>
              <a:gd name="connsiteX4" fmla="*/ 78773 w 157545"/>
              <a:gd name="connsiteY4" fmla="*/ 23283 h 157545"/>
              <a:gd name="connsiteX5" fmla="*/ 78773 w 157545"/>
              <a:gd name="connsiteY5" fmla="*/ 0 h 157545"/>
              <a:gd name="connsiteX6" fmla="*/ 0 w 157545"/>
              <a:gd name="connsiteY6" fmla="*/ 78773 h 157545"/>
              <a:gd name="connsiteX7" fmla="*/ 78773 w 157545"/>
              <a:gd name="connsiteY7" fmla="*/ 157545 h 157545"/>
              <a:gd name="connsiteX8" fmla="*/ 157545 w 157545"/>
              <a:gd name="connsiteY8" fmla="*/ 78773 h 157545"/>
              <a:gd name="connsiteX9" fmla="*/ 78773 w 157545"/>
              <a:gd name="connsiteY9" fmla="*/ 0 h 157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7545" h="157545">
                <a:moveTo>
                  <a:pt x="78773" y="23283"/>
                </a:moveTo>
                <a:cubicBezTo>
                  <a:pt x="109419" y="23283"/>
                  <a:pt x="134262" y="48126"/>
                  <a:pt x="134262" y="78773"/>
                </a:cubicBezTo>
                <a:cubicBezTo>
                  <a:pt x="134262" y="109419"/>
                  <a:pt x="109419" y="134262"/>
                  <a:pt x="78773" y="134262"/>
                </a:cubicBezTo>
                <a:cubicBezTo>
                  <a:pt x="48126" y="134262"/>
                  <a:pt x="23283" y="109419"/>
                  <a:pt x="23283" y="78773"/>
                </a:cubicBezTo>
                <a:cubicBezTo>
                  <a:pt x="23312" y="48139"/>
                  <a:pt x="48139" y="23312"/>
                  <a:pt x="78773" y="23283"/>
                </a:cubicBezTo>
                <a:moveTo>
                  <a:pt x="78773" y="0"/>
                </a:moveTo>
                <a:cubicBezTo>
                  <a:pt x="35268" y="0"/>
                  <a:pt x="0" y="35268"/>
                  <a:pt x="0" y="78773"/>
                </a:cubicBezTo>
                <a:cubicBezTo>
                  <a:pt x="0" y="122277"/>
                  <a:pt x="35268" y="157545"/>
                  <a:pt x="78773" y="157545"/>
                </a:cubicBezTo>
                <a:cubicBezTo>
                  <a:pt x="122277" y="157545"/>
                  <a:pt x="157545" y="122277"/>
                  <a:pt x="157545" y="78773"/>
                </a:cubicBezTo>
                <a:cubicBezTo>
                  <a:pt x="157545" y="35268"/>
                  <a:pt x="122277" y="0"/>
                  <a:pt x="78773" y="0"/>
                </a:cubicBezTo>
                <a:close/>
              </a:path>
            </a:pathLst>
          </a:custGeom>
          <a:solidFill>
            <a:schemeClr val="accent2"/>
          </a:solidFill>
          <a:ln w="751" cap="flat">
            <a:noFill/>
            <a:prstDash val="solid"/>
            <a:miter/>
          </a:ln>
        </p:spPr>
        <p:txBody>
          <a:bodyPr rtlCol="0" anchor="ctr"/>
          <a:lstStyle/>
          <a:p>
            <a:endParaRPr lang="en-US"/>
          </a:p>
        </p:txBody>
      </p:sp>
      <p:sp>
        <p:nvSpPr>
          <p:cNvPr id="4" name="Content Placeholder 3">
            <a:extLst>
              <a:ext uri="{FF2B5EF4-FFF2-40B4-BE49-F238E27FC236}">
                <a16:creationId xmlns:a16="http://schemas.microsoft.com/office/drawing/2014/main" id="{9DA31E27-9C22-168A-8345-30D2B34BA572}"/>
              </a:ext>
            </a:extLst>
          </p:cNvPr>
          <p:cNvSpPr>
            <a:spLocks noGrp="1"/>
          </p:cNvSpPr>
          <p:nvPr>
            <p:ph idx="1"/>
          </p:nvPr>
        </p:nvSpPr>
        <p:spPr>
          <a:xfrm>
            <a:off x="6657716" y="2555455"/>
            <a:ext cx="4195673" cy="3630192"/>
          </a:xfrm>
        </p:spPr>
        <p:txBody>
          <a:bodyPr vert="horz" lIns="91440" tIns="45720" rIns="91440" bIns="45720" rtlCol="0" anchor="t">
            <a:normAutofit/>
          </a:bodyPr>
          <a:lstStyle/>
          <a:p>
            <a:pPr>
              <a:lnSpc>
                <a:spcPct val="90000"/>
              </a:lnSpc>
            </a:pPr>
            <a:r>
              <a:rPr lang="en-US" sz="1500" b="0" i="0" dirty="0">
                <a:effectLst/>
              </a:rPr>
              <a:t>"Hi, this is Brittany with your verified. Now, we've been trying to contact you about your Google business listing. Our records show your Google business listing is not properly verified with Google. This can cause customers searching for your services to not be able to find your business online. Call us back at 555*555*5555. So we can quickly check the status of your Google business listing. This will only take a few minutes.”</a:t>
            </a:r>
          </a:p>
          <a:p>
            <a:pPr>
              <a:lnSpc>
                <a:spcPct val="90000"/>
              </a:lnSpc>
            </a:pPr>
            <a:endParaRPr lang="en-US" sz="1500" dirty="0"/>
          </a:p>
          <a:p>
            <a:pPr algn="ctr">
              <a:lnSpc>
                <a:spcPct val="90000"/>
              </a:lnSpc>
            </a:pPr>
            <a:r>
              <a:rPr lang="en-US" sz="1500" b="1" dirty="0">
                <a:solidFill>
                  <a:srgbClr val="FF0000"/>
                </a:solidFill>
              </a:rPr>
              <a:t>THIS text or similar call is a SCAM</a:t>
            </a:r>
          </a:p>
        </p:txBody>
      </p:sp>
      <p:sp>
        <p:nvSpPr>
          <p:cNvPr id="10" name="Footer Placeholder 9">
            <a:extLst>
              <a:ext uri="{FF2B5EF4-FFF2-40B4-BE49-F238E27FC236}">
                <a16:creationId xmlns:a16="http://schemas.microsoft.com/office/drawing/2014/main" id="{2BBDFF43-939D-C3D3-F530-9088330A37C4}"/>
              </a:ext>
            </a:extLst>
          </p:cNvPr>
          <p:cNvSpPr>
            <a:spLocks noGrp="1"/>
          </p:cNvSpPr>
          <p:nvPr>
            <p:ph type="ftr" sz="quarter" idx="11"/>
          </p:nvPr>
        </p:nvSpPr>
        <p:spPr>
          <a:xfrm rot="16200000">
            <a:off x="9812115" y="1591485"/>
            <a:ext cx="3548094" cy="365125"/>
          </a:xfrm>
        </p:spPr>
        <p:txBody>
          <a:bodyPr vert="horz" lIns="91440" tIns="45720" rIns="91440" bIns="45720" rtlCol="0" anchor="ctr">
            <a:normAutofit/>
          </a:bodyPr>
          <a:lstStyle/>
          <a:p>
            <a:pPr>
              <a:spcAft>
                <a:spcPts val="600"/>
              </a:spcAft>
            </a:pPr>
            <a:r>
              <a:rPr lang="en-US" b="1" i="0" kern="1200" cap="all" spc="100" baseline="0" dirty="0">
                <a:latin typeface="+mn-lt"/>
                <a:ea typeface="+mn-ea"/>
                <a:cs typeface="+mn-cs"/>
              </a:rPr>
              <a:t>Searchology – google business</a:t>
            </a:r>
          </a:p>
        </p:txBody>
      </p:sp>
      <p:sp>
        <p:nvSpPr>
          <p:cNvPr id="39" name="!!dot graphic">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54149" y="5775082"/>
            <a:ext cx="112426" cy="112426"/>
          </a:xfrm>
          <a:custGeom>
            <a:avLst/>
            <a:gdLst>
              <a:gd name="connsiteX0" fmla="*/ 112426 w 112426"/>
              <a:gd name="connsiteY0" fmla="*/ 56213 h 112426"/>
              <a:gd name="connsiteX1" fmla="*/ 56213 w 112426"/>
              <a:gd name="connsiteY1" fmla="*/ 112426 h 112426"/>
              <a:gd name="connsiteX2" fmla="*/ 0 w 112426"/>
              <a:gd name="connsiteY2" fmla="*/ 56213 h 112426"/>
              <a:gd name="connsiteX3" fmla="*/ 56213 w 112426"/>
              <a:gd name="connsiteY3" fmla="*/ 0 h 112426"/>
              <a:gd name="connsiteX4" fmla="*/ 112426 w 112426"/>
              <a:gd name="connsiteY4" fmla="*/ 56213 h 112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426" h="112426">
                <a:moveTo>
                  <a:pt x="112426" y="56213"/>
                </a:moveTo>
                <a:cubicBezTo>
                  <a:pt x="112426" y="87259"/>
                  <a:pt x="87259" y="112426"/>
                  <a:pt x="56213" y="112426"/>
                </a:cubicBezTo>
                <a:cubicBezTo>
                  <a:pt x="25167" y="112426"/>
                  <a:pt x="0" y="87259"/>
                  <a:pt x="0" y="56213"/>
                </a:cubicBezTo>
                <a:cubicBezTo>
                  <a:pt x="0" y="25167"/>
                  <a:pt x="25167" y="0"/>
                  <a:pt x="56213" y="0"/>
                </a:cubicBezTo>
                <a:cubicBezTo>
                  <a:pt x="87259" y="0"/>
                  <a:pt x="112426" y="25167"/>
                  <a:pt x="112426" y="56213"/>
                </a:cubicBezTo>
                <a:close/>
              </a:path>
            </a:pathLst>
          </a:custGeom>
          <a:solidFill>
            <a:schemeClr val="accent2"/>
          </a:solidFill>
          <a:ln w="516" cap="flat">
            <a:noFill/>
            <a:prstDash val="solid"/>
            <a:miter/>
          </a:ln>
        </p:spPr>
        <p:txBody>
          <a:bodyPr rtlCol="0" anchor="ctr"/>
          <a:lstStyle/>
          <a:p>
            <a:endParaRPr lang="en-US"/>
          </a:p>
        </p:txBody>
      </p:sp>
      <p:sp>
        <p:nvSpPr>
          <p:cNvPr id="9" name="Date Placeholder 8">
            <a:extLst>
              <a:ext uri="{FF2B5EF4-FFF2-40B4-BE49-F238E27FC236}">
                <a16:creationId xmlns:a16="http://schemas.microsoft.com/office/drawing/2014/main" id="{DC6A21AF-E3B9-82F3-00E4-5FD703E0B20D}"/>
              </a:ext>
            </a:extLst>
          </p:cNvPr>
          <p:cNvSpPr>
            <a:spLocks noGrp="1"/>
          </p:cNvSpPr>
          <p:nvPr>
            <p:ph type="dt" sz="half" idx="10"/>
          </p:nvPr>
        </p:nvSpPr>
        <p:spPr>
          <a:xfrm>
            <a:off x="838200" y="6356350"/>
            <a:ext cx="2743200" cy="365125"/>
          </a:xfrm>
        </p:spPr>
        <p:txBody>
          <a:bodyPr vert="horz" lIns="91440" tIns="45720" rIns="91440" bIns="45720" rtlCol="0" anchor="ctr">
            <a:normAutofit/>
          </a:bodyPr>
          <a:lstStyle/>
          <a:p>
            <a:pPr>
              <a:spcAft>
                <a:spcPts val="600"/>
              </a:spcAft>
            </a:pPr>
            <a:r>
              <a:rPr lang="en-US"/>
              <a:t>Searchology.biz</a:t>
            </a:r>
          </a:p>
        </p:txBody>
      </p:sp>
      <p:sp>
        <p:nvSpPr>
          <p:cNvPr id="11" name="Slide Number Placeholder 10">
            <a:extLst>
              <a:ext uri="{FF2B5EF4-FFF2-40B4-BE49-F238E27FC236}">
                <a16:creationId xmlns:a16="http://schemas.microsoft.com/office/drawing/2014/main" id="{1896778C-836A-2A10-F4EA-D89F90A83879}"/>
              </a:ext>
            </a:extLst>
          </p:cNvPr>
          <p:cNvSpPr>
            <a:spLocks noGrp="1"/>
          </p:cNvSpPr>
          <p:nvPr>
            <p:ph type="sldNum" sz="quarter" idx="12"/>
          </p:nvPr>
        </p:nvSpPr>
        <p:spPr>
          <a:xfrm>
            <a:off x="8610600" y="6356350"/>
            <a:ext cx="2743200" cy="365125"/>
          </a:xfrm>
        </p:spPr>
        <p:txBody>
          <a:bodyPr vert="horz" lIns="91440" tIns="45720" rIns="91440" bIns="45720" rtlCol="0" anchor="ctr">
            <a:normAutofit/>
          </a:bodyPr>
          <a:lstStyle/>
          <a:p>
            <a:pPr>
              <a:spcAft>
                <a:spcPts val="600"/>
              </a:spcAft>
            </a:pPr>
            <a:fld id="{D8DA9DAA-006C-4F4B-980E-E3DF019B24E2}" type="slidenum">
              <a:rPr lang="en-US" smtClean="0"/>
              <a:pPr>
                <a:spcAft>
                  <a:spcPts val="600"/>
                </a:spcAft>
              </a:pPr>
              <a:t>16</a:t>
            </a:fld>
            <a:endParaRPr lang="en-US" dirty="0"/>
          </a:p>
        </p:txBody>
      </p:sp>
      <p:cxnSp>
        <p:nvCxnSpPr>
          <p:cNvPr id="41" name="!!Straight Connector">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9272"/>
            <a:ext cx="0" cy="3238728"/>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6983488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8" name="Straight Connector 17">
            <a:extLst>
              <a:ext uri="{FF2B5EF4-FFF2-40B4-BE49-F238E27FC236}">
                <a16:creationId xmlns:a16="http://schemas.microsoft.com/office/drawing/2014/main" id="{5C05CAAB-DBA2-4548-AD5F-01BB97FBB20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useBgFill="1">
        <p:nvSpPr>
          <p:cNvPr id="20" name="Rectangle 19">
            <a:extLst>
              <a:ext uri="{FF2B5EF4-FFF2-40B4-BE49-F238E27FC236}">
                <a16:creationId xmlns:a16="http://schemas.microsoft.com/office/drawing/2014/main" id="{A2679492-7988-4050-9056-5424444524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itle 2">
            <a:extLst>
              <a:ext uri="{FF2B5EF4-FFF2-40B4-BE49-F238E27FC236}">
                <a16:creationId xmlns:a16="http://schemas.microsoft.com/office/drawing/2014/main" id="{0115FF41-AFA4-4D25-AB42-AB034F4B4FEC}"/>
              </a:ext>
            </a:extLst>
          </p:cNvPr>
          <p:cNvSpPr>
            <a:spLocks noGrp="1"/>
          </p:cNvSpPr>
          <p:nvPr>
            <p:ph type="title"/>
          </p:nvPr>
        </p:nvSpPr>
        <p:spPr>
          <a:xfrm>
            <a:off x="6412091" y="501651"/>
            <a:ext cx="4395340" cy="1716255"/>
          </a:xfrm>
        </p:spPr>
        <p:txBody>
          <a:bodyPr vert="horz" lIns="91440" tIns="45720" rIns="91440" bIns="45720" rtlCol="0" anchor="b">
            <a:normAutofit/>
          </a:bodyPr>
          <a:lstStyle/>
          <a:p>
            <a:r>
              <a:rPr lang="en-US" sz="3800" kern="1200" dirty="0">
                <a:solidFill>
                  <a:schemeClr val="tx1"/>
                </a:solidFill>
                <a:latin typeface="+mj-lt"/>
                <a:ea typeface="+mj-ea"/>
                <a:cs typeface="+mj-cs"/>
              </a:rPr>
              <a:t>Why Google Business Matters</a:t>
            </a:r>
          </a:p>
        </p:txBody>
      </p:sp>
      <p:sp>
        <p:nvSpPr>
          <p:cNvPr id="22" name="Rectangle 21">
            <a:extLst>
              <a:ext uri="{FF2B5EF4-FFF2-40B4-BE49-F238E27FC236}">
                <a16:creationId xmlns:a16="http://schemas.microsoft.com/office/drawing/2014/main" id="{B091B163-7D61-4891-ABCF-5C13D9C418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779911"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5" name="Graphic 14" descr="Internet">
            <a:extLst>
              <a:ext uri="{FF2B5EF4-FFF2-40B4-BE49-F238E27FC236}">
                <a16:creationId xmlns:a16="http://schemas.microsoft.com/office/drawing/2014/main" id="{96B15AC4-EC14-DA7B-09FE-650758B64B7C}"/>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279143" y="818188"/>
            <a:ext cx="5221625" cy="5221625"/>
          </a:xfrm>
          <a:prstGeom prst="rect">
            <a:avLst/>
          </a:prstGeom>
        </p:spPr>
      </p:pic>
      <p:sp>
        <p:nvSpPr>
          <p:cNvPr id="9" name="Date Placeholder 8">
            <a:extLst>
              <a:ext uri="{FF2B5EF4-FFF2-40B4-BE49-F238E27FC236}">
                <a16:creationId xmlns:a16="http://schemas.microsoft.com/office/drawing/2014/main" id="{D45C472E-4078-40A0-83A2-652E8356EDCB}"/>
              </a:ext>
            </a:extLst>
          </p:cNvPr>
          <p:cNvSpPr>
            <a:spLocks noGrp="1"/>
          </p:cNvSpPr>
          <p:nvPr>
            <p:ph type="dt" sz="half" idx="10"/>
          </p:nvPr>
        </p:nvSpPr>
        <p:spPr>
          <a:xfrm>
            <a:off x="838200" y="6356350"/>
            <a:ext cx="2743200" cy="365125"/>
          </a:xfrm>
        </p:spPr>
        <p:txBody>
          <a:bodyPr vert="horz" lIns="91440" tIns="45720" rIns="91440" bIns="45720" rtlCol="0" anchor="ctr">
            <a:normAutofit/>
          </a:bodyPr>
          <a:lstStyle/>
          <a:p>
            <a:pPr>
              <a:spcAft>
                <a:spcPts val="600"/>
              </a:spcAft>
            </a:pPr>
            <a:r>
              <a:rPr lang="en-US" dirty="0">
                <a:solidFill>
                  <a:schemeClr val="bg1"/>
                </a:solidFill>
              </a:rPr>
              <a:t>Searchology.biz</a:t>
            </a:r>
          </a:p>
        </p:txBody>
      </p:sp>
      <p:sp>
        <p:nvSpPr>
          <p:cNvPr id="4" name="Content Placeholder 3">
            <a:extLst>
              <a:ext uri="{FF2B5EF4-FFF2-40B4-BE49-F238E27FC236}">
                <a16:creationId xmlns:a16="http://schemas.microsoft.com/office/drawing/2014/main" id="{B0881FA9-F3B0-4912-B0E1-352094195C30}"/>
              </a:ext>
            </a:extLst>
          </p:cNvPr>
          <p:cNvSpPr>
            <a:spLocks noGrp="1"/>
          </p:cNvSpPr>
          <p:nvPr>
            <p:ph idx="1"/>
          </p:nvPr>
        </p:nvSpPr>
        <p:spPr>
          <a:xfrm>
            <a:off x="6392583" y="2217906"/>
            <a:ext cx="4434721" cy="4138443"/>
          </a:xfrm>
        </p:spPr>
        <p:txBody>
          <a:bodyPr vert="horz" lIns="91440" tIns="45720" rIns="91440" bIns="45720" rtlCol="0" anchor="t">
            <a:noAutofit/>
          </a:bodyPr>
          <a:lstStyle/>
          <a:p>
            <a:pPr marL="457200" indent="-228600">
              <a:lnSpc>
                <a:spcPct val="90000"/>
              </a:lnSpc>
              <a:buFont typeface="Arial" panose="020B0604020202020204" pitchFamily="34" charset="0"/>
              <a:buChar char="•"/>
            </a:pPr>
            <a:r>
              <a:rPr lang="en-US" sz="1200" dirty="0"/>
              <a:t>93% of Internet users are looking for local businesses and services </a:t>
            </a:r>
          </a:p>
          <a:p>
            <a:pPr marL="457200" indent="-228600">
              <a:lnSpc>
                <a:spcPct val="90000"/>
              </a:lnSpc>
              <a:buFont typeface="Arial" panose="020B0604020202020204" pitchFamily="34" charset="0"/>
              <a:buChar char="•"/>
            </a:pPr>
            <a:r>
              <a:rPr lang="en-US" sz="1200" dirty="0"/>
              <a:t>Over 42% of Internet users click on the local ‘map pack’ </a:t>
            </a:r>
          </a:p>
          <a:p>
            <a:pPr marL="457200" indent="-228600">
              <a:lnSpc>
                <a:spcPct val="90000"/>
              </a:lnSpc>
              <a:buFont typeface="Arial" panose="020B0604020202020204" pitchFamily="34" charset="0"/>
              <a:buChar char="•"/>
            </a:pPr>
            <a:r>
              <a:rPr lang="en-US" sz="1200" dirty="0"/>
              <a:t>58% of companies don’t utilize local search</a:t>
            </a:r>
          </a:p>
          <a:p>
            <a:pPr marL="685800" lvl="1"/>
            <a:r>
              <a:rPr lang="en-US" sz="1200" dirty="0"/>
              <a:t>Source: </a:t>
            </a:r>
            <a:r>
              <a:rPr lang="en-US" sz="1200" dirty="0">
                <a:hlinkClick r:id="rId4"/>
              </a:rPr>
              <a:t>onthemap.com</a:t>
            </a:r>
            <a:endParaRPr lang="en-US" sz="1200" dirty="0"/>
          </a:p>
          <a:p>
            <a:pPr marL="457200" indent="-228600">
              <a:lnSpc>
                <a:spcPct val="90000"/>
              </a:lnSpc>
              <a:buFont typeface="Arial" panose="020B0604020202020204" pitchFamily="34" charset="0"/>
              <a:buChar char="•"/>
            </a:pPr>
            <a:r>
              <a:rPr lang="en-US" sz="1200" dirty="0"/>
              <a:t>93% of users rely on Google Reviews to make buying decisions</a:t>
            </a:r>
          </a:p>
          <a:p>
            <a:pPr marL="457200" indent="-228600">
              <a:lnSpc>
                <a:spcPct val="90000"/>
              </a:lnSpc>
              <a:buFont typeface="Arial" panose="020B0604020202020204" pitchFamily="34" charset="0"/>
              <a:buChar char="•"/>
            </a:pPr>
            <a:r>
              <a:rPr lang="en-US" sz="1200" dirty="0"/>
              <a:t>75% of companies do not respond to negative reviews </a:t>
            </a:r>
          </a:p>
          <a:p>
            <a:pPr marL="457200" indent="-228600">
              <a:lnSpc>
                <a:spcPct val="90000"/>
              </a:lnSpc>
              <a:buFont typeface="Arial" panose="020B0604020202020204" pitchFamily="34" charset="0"/>
              <a:buChar char="•"/>
            </a:pPr>
            <a:r>
              <a:rPr lang="en-US" sz="1200" dirty="0"/>
              <a:t>Google, Facebook, Yelp, and TripAdvisor make up 88% of all online reviews </a:t>
            </a:r>
          </a:p>
          <a:p>
            <a:pPr marL="685800" lvl="1"/>
            <a:r>
              <a:rPr lang="en-US" sz="1200" dirty="0"/>
              <a:t>Source: </a:t>
            </a:r>
            <a:r>
              <a:rPr lang="en-US" sz="1200" dirty="0">
                <a:hlinkClick r:id="rId5"/>
              </a:rPr>
              <a:t>explodingtopics.com/blog/online-review-stats</a:t>
            </a:r>
            <a:r>
              <a:rPr lang="en-US" sz="1200" dirty="0"/>
              <a:t> </a:t>
            </a:r>
          </a:p>
          <a:p>
            <a:pPr marL="457200" indent="-228600">
              <a:lnSpc>
                <a:spcPct val="90000"/>
              </a:lnSpc>
              <a:buFont typeface="Arial" panose="020B0604020202020204" pitchFamily="34" charset="0"/>
              <a:buChar char="•"/>
            </a:pPr>
            <a:r>
              <a:rPr lang="en-US" sz="1200" dirty="0"/>
              <a:t>It’s 100% free to use, update, and promote your business</a:t>
            </a:r>
          </a:p>
          <a:p>
            <a:pPr marL="685800" lvl="1"/>
            <a:r>
              <a:rPr lang="en-US" sz="1200" dirty="0"/>
              <a:t>Source: </a:t>
            </a:r>
            <a:r>
              <a:rPr lang="en-US" sz="1200" dirty="0">
                <a:hlinkClick r:id="rId6"/>
              </a:rPr>
              <a:t>Searchology</a:t>
            </a:r>
            <a:endParaRPr lang="en-US" sz="1200" dirty="0"/>
          </a:p>
          <a:p>
            <a:pPr marL="457200" indent="-228600">
              <a:lnSpc>
                <a:spcPct val="90000"/>
              </a:lnSpc>
              <a:buFont typeface="Arial" panose="020B0604020202020204" pitchFamily="34" charset="0"/>
              <a:buChar char="•"/>
            </a:pPr>
            <a:r>
              <a:rPr lang="en-US" sz="1200" dirty="0"/>
              <a:t>Google Business shows up in position 3 to 4 right after paid search results [in the SERPS]</a:t>
            </a:r>
          </a:p>
        </p:txBody>
      </p:sp>
      <p:sp>
        <p:nvSpPr>
          <p:cNvPr id="10" name="Footer Placeholder 9">
            <a:extLst>
              <a:ext uri="{FF2B5EF4-FFF2-40B4-BE49-F238E27FC236}">
                <a16:creationId xmlns:a16="http://schemas.microsoft.com/office/drawing/2014/main" id="{A8C7C3A0-5E78-49C8-B8D4-F3DF62B2BC93}"/>
              </a:ext>
            </a:extLst>
          </p:cNvPr>
          <p:cNvSpPr>
            <a:spLocks noGrp="1"/>
          </p:cNvSpPr>
          <p:nvPr>
            <p:ph type="ftr" sz="quarter" idx="11"/>
          </p:nvPr>
        </p:nvSpPr>
        <p:spPr>
          <a:xfrm rot="16200000">
            <a:off x="9812115" y="1591485"/>
            <a:ext cx="3548094" cy="365125"/>
          </a:xfrm>
        </p:spPr>
        <p:txBody>
          <a:bodyPr vert="horz" lIns="91440" tIns="45720" rIns="91440" bIns="45720" rtlCol="0" anchor="ctr">
            <a:normAutofit/>
          </a:bodyPr>
          <a:lstStyle/>
          <a:p>
            <a:pPr>
              <a:spcAft>
                <a:spcPts val="600"/>
              </a:spcAft>
            </a:pPr>
            <a:r>
              <a:rPr lang="en-US" b="1" i="0" kern="1200" cap="all" spc="100" baseline="0" dirty="0">
                <a:latin typeface="+mn-lt"/>
                <a:ea typeface="+mn-ea"/>
                <a:cs typeface="+mn-cs"/>
              </a:rPr>
              <a:t>Searchology – google business</a:t>
            </a:r>
          </a:p>
        </p:txBody>
      </p:sp>
      <p:sp>
        <p:nvSpPr>
          <p:cNvPr id="11" name="Slide Number Placeholder 10">
            <a:extLst>
              <a:ext uri="{FF2B5EF4-FFF2-40B4-BE49-F238E27FC236}">
                <a16:creationId xmlns:a16="http://schemas.microsoft.com/office/drawing/2014/main" id="{56AE2454-CE9A-4A6B-AB5A-349E0D967654}"/>
              </a:ext>
            </a:extLst>
          </p:cNvPr>
          <p:cNvSpPr>
            <a:spLocks noGrp="1"/>
          </p:cNvSpPr>
          <p:nvPr>
            <p:ph type="sldNum" sz="quarter" idx="12"/>
          </p:nvPr>
        </p:nvSpPr>
        <p:spPr>
          <a:xfrm>
            <a:off x="8610600" y="6356350"/>
            <a:ext cx="2743200" cy="365125"/>
          </a:xfrm>
        </p:spPr>
        <p:txBody>
          <a:bodyPr vert="horz" lIns="91440" tIns="45720" rIns="91440" bIns="45720" rtlCol="0" anchor="ctr">
            <a:normAutofit/>
          </a:bodyPr>
          <a:lstStyle/>
          <a:p>
            <a:pPr>
              <a:spcAft>
                <a:spcPts val="600"/>
              </a:spcAft>
            </a:pPr>
            <a:fld id="{D8DA9DAA-006C-4F4B-980E-E3DF019B24E2}" type="slidenum">
              <a:rPr lang="en-US" smtClean="0"/>
              <a:pPr>
                <a:spcAft>
                  <a:spcPts val="600"/>
                </a:spcAft>
              </a:pPr>
              <a:t>17</a:t>
            </a:fld>
            <a:endParaRPr lang="en-US" dirty="0"/>
          </a:p>
        </p:txBody>
      </p:sp>
      <p:cxnSp>
        <p:nvCxnSpPr>
          <p:cNvPr id="24" name="Straight Connector 23">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0394"/>
            <a:ext cx="0" cy="3238728"/>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0850088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115FF41-AFA4-4D25-AB42-AB034F4B4FEC}"/>
              </a:ext>
            </a:extLst>
          </p:cNvPr>
          <p:cNvSpPr>
            <a:spLocks noGrp="1"/>
          </p:cNvSpPr>
          <p:nvPr>
            <p:ph type="title"/>
          </p:nvPr>
        </p:nvSpPr>
        <p:spPr>
          <a:xfrm>
            <a:off x="393855" y="1040681"/>
            <a:ext cx="6190488" cy="515863"/>
          </a:xfrm>
        </p:spPr>
        <p:txBody>
          <a:bodyPr>
            <a:normAutofit/>
          </a:bodyPr>
          <a:lstStyle/>
          <a:p>
            <a:r>
              <a:rPr lang="en-US" sz="2400" dirty="0"/>
              <a:t>What is Google Business? [Fig. 1]</a:t>
            </a:r>
          </a:p>
        </p:txBody>
      </p:sp>
      <p:pic>
        <p:nvPicPr>
          <p:cNvPr id="5" name="Content Placeholder 4">
            <a:extLst>
              <a:ext uri="{FF2B5EF4-FFF2-40B4-BE49-F238E27FC236}">
                <a16:creationId xmlns:a16="http://schemas.microsoft.com/office/drawing/2014/main" id="{CE7AAB19-AD91-4D56-52DD-E088D7B45347}"/>
              </a:ext>
            </a:extLst>
          </p:cNvPr>
          <p:cNvPicPr>
            <a:picLocks noGrp="1" noChangeAspect="1"/>
          </p:cNvPicPr>
          <p:nvPr>
            <p:ph idx="1"/>
          </p:nvPr>
        </p:nvPicPr>
        <p:blipFill>
          <a:blip r:embed="rId2"/>
          <a:stretch>
            <a:fillRect/>
          </a:stretch>
        </p:blipFill>
        <p:spPr>
          <a:xfrm>
            <a:off x="3829878" y="1825699"/>
            <a:ext cx="7438886" cy="4467768"/>
          </a:xfrm>
        </p:spPr>
      </p:pic>
      <p:sp>
        <p:nvSpPr>
          <p:cNvPr id="9" name="Date Placeholder 8">
            <a:extLst>
              <a:ext uri="{FF2B5EF4-FFF2-40B4-BE49-F238E27FC236}">
                <a16:creationId xmlns:a16="http://schemas.microsoft.com/office/drawing/2014/main" id="{D45C472E-4078-40A0-83A2-652E8356EDCB}"/>
              </a:ext>
            </a:extLst>
          </p:cNvPr>
          <p:cNvSpPr>
            <a:spLocks noGrp="1"/>
          </p:cNvSpPr>
          <p:nvPr>
            <p:ph type="dt" sz="half" idx="10"/>
          </p:nvPr>
        </p:nvSpPr>
        <p:spPr/>
        <p:txBody>
          <a:bodyPr/>
          <a:lstStyle/>
          <a:p>
            <a:r>
              <a:rPr lang="en-US" dirty="0"/>
              <a:t>Searchology.biz</a:t>
            </a:r>
          </a:p>
        </p:txBody>
      </p:sp>
      <p:sp>
        <p:nvSpPr>
          <p:cNvPr id="10" name="Footer Placeholder 9">
            <a:extLst>
              <a:ext uri="{FF2B5EF4-FFF2-40B4-BE49-F238E27FC236}">
                <a16:creationId xmlns:a16="http://schemas.microsoft.com/office/drawing/2014/main" id="{A8C7C3A0-5E78-49C8-B8D4-F3DF62B2BC93}"/>
              </a:ext>
            </a:extLst>
          </p:cNvPr>
          <p:cNvSpPr>
            <a:spLocks noGrp="1"/>
          </p:cNvSpPr>
          <p:nvPr>
            <p:ph type="ftr" sz="quarter" idx="11"/>
          </p:nvPr>
        </p:nvSpPr>
        <p:spPr/>
        <p:txBody>
          <a:bodyPr/>
          <a:lstStyle/>
          <a:p>
            <a:r>
              <a:rPr lang="en-US" dirty="0"/>
              <a:t>Searchology – google business</a:t>
            </a:r>
          </a:p>
        </p:txBody>
      </p:sp>
      <p:sp>
        <p:nvSpPr>
          <p:cNvPr id="11" name="Slide Number Placeholder 10">
            <a:extLst>
              <a:ext uri="{FF2B5EF4-FFF2-40B4-BE49-F238E27FC236}">
                <a16:creationId xmlns:a16="http://schemas.microsoft.com/office/drawing/2014/main" id="{56AE2454-CE9A-4A6B-AB5A-349E0D967654}"/>
              </a:ext>
            </a:extLst>
          </p:cNvPr>
          <p:cNvSpPr>
            <a:spLocks noGrp="1"/>
          </p:cNvSpPr>
          <p:nvPr>
            <p:ph type="sldNum" sz="quarter" idx="12"/>
          </p:nvPr>
        </p:nvSpPr>
        <p:spPr/>
        <p:txBody>
          <a:bodyPr/>
          <a:lstStyle/>
          <a:p>
            <a:fld id="{D8DA9DAA-006C-4F4B-980E-E3DF019B24E2}" type="slidenum">
              <a:rPr lang="en-US" smtClean="0"/>
              <a:pPr/>
              <a:t>18</a:t>
            </a:fld>
            <a:endParaRPr lang="en-US" dirty="0"/>
          </a:p>
        </p:txBody>
      </p:sp>
      <p:sp>
        <p:nvSpPr>
          <p:cNvPr id="6" name="Rectangle 5">
            <a:extLst>
              <a:ext uri="{FF2B5EF4-FFF2-40B4-BE49-F238E27FC236}">
                <a16:creationId xmlns:a16="http://schemas.microsoft.com/office/drawing/2014/main" id="{8DA53B68-9C51-E1F3-B33F-D38B70288F70}"/>
              </a:ext>
            </a:extLst>
          </p:cNvPr>
          <p:cNvSpPr/>
          <p:nvPr/>
        </p:nvSpPr>
        <p:spPr>
          <a:xfrm>
            <a:off x="647137" y="3461998"/>
            <a:ext cx="2392028" cy="677098"/>
          </a:xfrm>
          <a:prstGeom prst="rect">
            <a:avLst/>
          </a:prstGeom>
        </p:spPr>
        <p:style>
          <a:lnRef idx="3">
            <a:schemeClr val="lt1"/>
          </a:lnRef>
          <a:fillRef idx="1">
            <a:schemeClr val="accent4"/>
          </a:fillRef>
          <a:effectRef idx="1">
            <a:schemeClr val="accent4"/>
          </a:effectRef>
          <a:fontRef idx="minor">
            <a:schemeClr val="lt1"/>
          </a:fontRef>
        </p:style>
        <p:txBody>
          <a:bodyPr rtlCol="0" anchor="ctr"/>
          <a:lstStyle/>
          <a:p>
            <a:pPr algn="ctr"/>
            <a:r>
              <a:rPr lang="en-US" sz="1400" dirty="0"/>
              <a:t>Paid Ads</a:t>
            </a:r>
          </a:p>
        </p:txBody>
      </p:sp>
      <p:sp>
        <p:nvSpPr>
          <p:cNvPr id="7" name="Rectangle 6">
            <a:extLst>
              <a:ext uri="{FF2B5EF4-FFF2-40B4-BE49-F238E27FC236}">
                <a16:creationId xmlns:a16="http://schemas.microsoft.com/office/drawing/2014/main" id="{8CE6038D-8AAD-8111-CEE4-FA6A1D7B34A7}"/>
              </a:ext>
            </a:extLst>
          </p:cNvPr>
          <p:cNvSpPr/>
          <p:nvPr/>
        </p:nvSpPr>
        <p:spPr>
          <a:xfrm>
            <a:off x="647137" y="5039104"/>
            <a:ext cx="2540000" cy="52567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t>Local Listings</a:t>
            </a:r>
          </a:p>
        </p:txBody>
      </p:sp>
      <p:sp>
        <p:nvSpPr>
          <p:cNvPr id="8" name="Rectangle 7">
            <a:extLst>
              <a:ext uri="{FF2B5EF4-FFF2-40B4-BE49-F238E27FC236}">
                <a16:creationId xmlns:a16="http://schemas.microsoft.com/office/drawing/2014/main" id="{B3893CE7-A6C0-37F2-D89B-C78629FFA842}"/>
              </a:ext>
            </a:extLst>
          </p:cNvPr>
          <p:cNvSpPr/>
          <p:nvPr/>
        </p:nvSpPr>
        <p:spPr>
          <a:xfrm>
            <a:off x="647137" y="1768440"/>
            <a:ext cx="2632766" cy="11116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t>Search term = “local SEO companies”</a:t>
            </a:r>
          </a:p>
          <a:p>
            <a:pPr algn="ctr"/>
            <a:r>
              <a:rPr lang="en-US" sz="1400" dirty="0"/>
              <a:t>About 59,400,000 results </a:t>
            </a:r>
          </a:p>
        </p:txBody>
      </p:sp>
      <p:cxnSp>
        <p:nvCxnSpPr>
          <p:cNvPr id="14" name="Straight Arrow Connector 13">
            <a:extLst>
              <a:ext uri="{FF2B5EF4-FFF2-40B4-BE49-F238E27FC236}">
                <a16:creationId xmlns:a16="http://schemas.microsoft.com/office/drawing/2014/main" id="{A8B339D7-8341-A480-0AED-4CEC311ABD53}"/>
              </a:ext>
            </a:extLst>
          </p:cNvPr>
          <p:cNvCxnSpPr>
            <a:cxnSpLocks/>
          </p:cNvCxnSpPr>
          <p:nvPr/>
        </p:nvCxnSpPr>
        <p:spPr>
          <a:xfrm flipV="1">
            <a:off x="3211443" y="4938643"/>
            <a:ext cx="1086679" cy="94112"/>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cxnSp>
        <p:nvCxnSpPr>
          <p:cNvPr id="17" name="Straight Arrow Connector 16">
            <a:extLst>
              <a:ext uri="{FF2B5EF4-FFF2-40B4-BE49-F238E27FC236}">
                <a16:creationId xmlns:a16="http://schemas.microsoft.com/office/drawing/2014/main" id="{91293449-EEF5-B525-A21E-8A2B5E2F5F8D}"/>
              </a:ext>
            </a:extLst>
          </p:cNvPr>
          <p:cNvCxnSpPr>
            <a:cxnSpLocks/>
          </p:cNvCxnSpPr>
          <p:nvPr/>
        </p:nvCxnSpPr>
        <p:spPr>
          <a:xfrm>
            <a:off x="3187137" y="5564774"/>
            <a:ext cx="1177246" cy="358948"/>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cxnSp>
        <p:nvCxnSpPr>
          <p:cNvPr id="20" name="Straight Arrow Connector 19">
            <a:extLst>
              <a:ext uri="{FF2B5EF4-FFF2-40B4-BE49-F238E27FC236}">
                <a16:creationId xmlns:a16="http://schemas.microsoft.com/office/drawing/2014/main" id="{3023068B-F62F-2882-78E8-CE0430270574}"/>
              </a:ext>
            </a:extLst>
          </p:cNvPr>
          <p:cNvCxnSpPr>
            <a:cxnSpLocks/>
            <a:stCxn id="7" idx="3"/>
          </p:cNvCxnSpPr>
          <p:nvPr/>
        </p:nvCxnSpPr>
        <p:spPr>
          <a:xfrm>
            <a:off x="3187137" y="5301939"/>
            <a:ext cx="1146324" cy="51939"/>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cxnSp>
        <p:nvCxnSpPr>
          <p:cNvPr id="24" name="Straight Arrow Connector 23">
            <a:extLst>
              <a:ext uri="{FF2B5EF4-FFF2-40B4-BE49-F238E27FC236}">
                <a16:creationId xmlns:a16="http://schemas.microsoft.com/office/drawing/2014/main" id="{09B87AB8-972D-6AB5-FBC5-3995E6CAB00B}"/>
              </a:ext>
            </a:extLst>
          </p:cNvPr>
          <p:cNvCxnSpPr>
            <a:cxnSpLocks/>
          </p:cNvCxnSpPr>
          <p:nvPr/>
        </p:nvCxnSpPr>
        <p:spPr>
          <a:xfrm flipV="1">
            <a:off x="3039165" y="2806659"/>
            <a:ext cx="1537252" cy="784680"/>
          </a:xfrm>
          <a:prstGeom prst="straightConnector1">
            <a:avLst/>
          </a:prstGeom>
          <a:ln>
            <a:tailEnd type="triangle"/>
          </a:ln>
        </p:spPr>
        <p:style>
          <a:lnRef idx="1">
            <a:schemeClr val="accent4"/>
          </a:lnRef>
          <a:fillRef idx="0">
            <a:schemeClr val="accent4"/>
          </a:fillRef>
          <a:effectRef idx="0">
            <a:schemeClr val="accent4"/>
          </a:effectRef>
          <a:fontRef idx="minor">
            <a:schemeClr val="tx1"/>
          </a:fontRef>
        </p:style>
      </p:cxnSp>
      <p:cxnSp>
        <p:nvCxnSpPr>
          <p:cNvPr id="27" name="Straight Arrow Connector 26">
            <a:extLst>
              <a:ext uri="{FF2B5EF4-FFF2-40B4-BE49-F238E27FC236}">
                <a16:creationId xmlns:a16="http://schemas.microsoft.com/office/drawing/2014/main" id="{48E6112C-B9E5-70F1-0988-68D317449008}"/>
              </a:ext>
            </a:extLst>
          </p:cNvPr>
          <p:cNvCxnSpPr>
            <a:cxnSpLocks/>
            <a:stCxn id="6" idx="3"/>
          </p:cNvCxnSpPr>
          <p:nvPr/>
        </p:nvCxnSpPr>
        <p:spPr>
          <a:xfrm flipV="1">
            <a:off x="3039165" y="3348383"/>
            <a:ext cx="1581426" cy="45216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110A07B1-96D4-0BBD-FF4C-C8510414CFBF}"/>
              </a:ext>
            </a:extLst>
          </p:cNvPr>
          <p:cNvCxnSpPr>
            <a:cxnSpLocks/>
          </p:cNvCxnSpPr>
          <p:nvPr/>
        </p:nvCxnSpPr>
        <p:spPr>
          <a:xfrm flipV="1">
            <a:off x="3039165" y="3977854"/>
            <a:ext cx="1537252" cy="8172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5" name="Straight Arrow Connector 34">
            <a:extLst>
              <a:ext uri="{FF2B5EF4-FFF2-40B4-BE49-F238E27FC236}">
                <a16:creationId xmlns:a16="http://schemas.microsoft.com/office/drawing/2014/main" id="{CF192F4D-0CEC-CB63-AD0F-6F4AD3EB3A06}"/>
              </a:ext>
            </a:extLst>
          </p:cNvPr>
          <p:cNvCxnSpPr>
            <a:cxnSpLocks/>
          </p:cNvCxnSpPr>
          <p:nvPr/>
        </p:nvCxnSpPr>
        <p:spPr>
          <a:xfrm>
            <a:off x="2999409" y="4099339"/>
            <a:ext cx="1577008" cy="26625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384310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042087-0FC3-5F16-73A5-F9458BCC5749}"/>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6E88AA13-6499-3BFE-6BD5-AFDFDD68CFCE}"/>
              </a:ext>
            </a:extLst>
          </p:cNvPr>
          <p:cNvSpPr>
            <a:spLocks noGrp="1"/>
          </p:cNvSpPr>
          <p:nvPr>
            <p:ph type="title"/>
          </p:nvPr>
        </p:nvSpPr>
        <p:spPr>
          <a:xfrm>
            <a:off x="393856" y="1040681"/>
            <a:ext cx="4431718" cy="515863"/>
          </a:xfrm>
        </p:spPr>
        <p:txBody>
          <a:bodyPr>
            <a:normAutofit fontScale="90000"/>
          </a:bodyPr>
          <a:lstStyle/>
          <a:p>
            <a:r>
              <a:rPr lang="en-US" sz="2400" dirty="0"/>
              <a:t>What is Google Business? Fig 2.</a:t>
            </a:r>
          </a:p>
        </p:txBody>
      </p:sp>
      <p:sp>
        <p:nvSpPr>
          <p:cNvPr id="9" name="Date Placeholder 8">
            <a:extLst>
              <a:ext uri="{FF2B5EF4-FFF2-40B4-BE49-F238E27FC236}">
                <a16:creationId xmlns:a16="http://schemas.microsoft.com/office/drawing/2014/main" id="{C11CD0A8-0D13-0CF7-A144-1D7C4A600DD4}"/>
              </a:ext>
            </a:extLst>
          </p:cNvPr>
          <p:cNvSpPr>
            <a:spLocks noGrp="1"/>
          </p:cNvSpPr>
          <p:nvPr>
            <p:ph type="dt" sz="half" idx="10"/>
          </p:nvPr>
        </p:nvSpPr>
        <p:spPr/>
        <p:txBody>
          <a:bodyPr/>
          <a:lstStyle/>
          <a:p>
            <a:r>
              <a:rPr lang="en-US" dirty="0"/>
              <a:t>Searchology.biz</a:t>
            </a:r>
          </a:p>
        </p:txBody>
      </p:sp>
      <p:sp>
        <p:nvSpPr>
          <p:cNvPr id="10" name="Footer Placeholder 9">
            <a:extLst>
              <a:ext uri="{FF2B5EF4-FFF2-40B4-BE49-F238E27FC236}">
                <a16:creationId xmlns:a16="http://schemas.microsoft.com/office/drawing/2014/main" id="{B0F5E317-A459-976A-2A9D-E81D9015AE45}"/>
              </a:ext>
            </a:extLst>
          </p:cNvPr>
          <p:cNvSpPr>
            <a:spLocks noGrp="1"/>
          </p:cNvSpPr>
          <p:nvPr>
            <p:ph type="ftr" sz="quarter" idx="11"/>
          </p:nvPr>
        </p:nvSpPr>
        <p:spPr/>
        <p:txBody>
          <a:bodyPr/>
          <a:lstStyle/>
          <a:p>
            <a:r>
              <a:rPr lang="en-US" dirty="0"/>
              <a:t>Searchology – google business</a:t>
            </a:r>
          </a:p>
        </p:txBody>
      </p:sp>
      <p:sp>
        <p:nvSpPr>
          <p:cNvPr id="11" name="Slide Number Placeholder 10">
            <a:extLst>
              <a:ext uri="{FF2B5EF4-FFF2-40B4-BE49-F238E27FC236}">
                <a16:creationId xmlns:a16="http://schemas.microsoft.com/office/drawing/2014/main" id="{F0FEEE4E-4663-1492-5003-55D72D17F5E2}"/>
              </a:ext>
            </a:extLst>
          </p:cNvPr>
          <p:cNvSpPr>
            <a:spLocks noGrp="1"/>
          </p:cNvSpPr>
          <p:nvPr>
            <p:ph type="sldNum" sz="quarter" idx="12"/>
          </p:nvPr>
        </p:nvSpPr>
        <p:spPr/>
        <p:txBody>
          <a:bodyPr/>
          <a:lstStyle/>
          <a:p>
            <a:fld id="{D8DA9DAA-006C-4F4B-980E-E3DF019B24E2}" type="slidenum">
              <a:rPr lang="en-US" smtClean="0"/>
              <a:pPr/>
              <a:t>19</a:t>
            </a:fld>
            <a:endParaRPr lang="en-US" dirty="0"/>
          </a:p>
        </p:txBody>
      </p:sp>
      <p:sp>
        <p:nvSpPr>
          <p:cNvPr id="6" name="Rectangle 5">
            <a:extLst>
              <a:ext uri="{FF2B5EF4-FFF2-40B4-BE49-F238E27FC236}">
                <a16:creationId xmlns:a16="http://schemas.microsoft.com/office/drawing/2014/main" id="{54263791-1308-3349-379E-0034A1EB503E}"/>
              </a:ext>
            </a:extLst>
          </p:cNvPr>
          <p:cNvSpPr/>
          <p:nvPr/>
        </p:nvSpPr>
        <p:spPr>
          <a:xfrm>
            <a:off x="1415540" y="2891338"/>
            <a:ext cx="2392028" cy="677098"/>
          </a:xfrm>
          <a:prstGeom prst="rect">
            <a:avLst/>
          </a:prstGeom>
        </p:spPr>
        <p:style>
          <a:lnRef idx="3">
            <a:schemeClr val="lt1"/>
          </a:lnRef>
          <a:fillRef idx="1">
            <a:schemeClr val="accent4"/>
          </a:fillRef>
          <a:effectRef idx="1">
            <a:schemeClr val="accent4"/>
          </a:effectRef>
          <a:fontRef idx="minor">
            <a:schemeClr val="lt1"/>
          </a:fontRef>
        </p:style>
        <p:txBody>
          <a:bodyPr rtlCol="0" anchor="ctr"/>
          <a:lstStyle/>
          <a:p>
            <a:pPr algn="ctr"/>
            <a:r>
              <a:rPr lang="en-US" sz="1400" dirty="0"/>
              <a:t>Paid Ads</a:t>
            </a:r>
          </a:p>
        </p:txBody>
      </p:sp>
      <p:sp>
        <p:nvSpPr>
          <p:cNvPr id="7" name="Rectangle 6">
            <a:extLst>
              <a:ext uri="{FF2B5EF4-FFF2-40B4-BE49-F238E27FC236}">
                <a16:creationId xmlns:a16="http://schemas.microsoft.com/office/drawing/2014/main" id="{DD88476C-2852-78A1-897F-67CF963D385D}"/>
              </a:ext>
            </a:extLst>
          </p:cNvPr>
          <p:cNvSpPr/>
          <p:nvPr/>
        </p:nvSpPr>
        <p:spPr>
          <a:xfrm>
            <a:off x="1369437" y="3738229"/>
            <a:ext cx="2540000" cy="52567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t>Local Listings</a:t>
            </a:r>
          </a:p>
        </p:txBody>
      </p:sp>
      <p:sp>
        <p:nvSpPr>
          <p:cNvPr id="8" name="Rectangle 7">
            <a:extLst>
              <a:ext uri="{FF2B5EF4-FFF2-40B4-BE49-F238E27FC236}">
                <a16:creationId xmlns:a16="http://schemas.microsoft.com/office/drawing/2014/main" id="{6F4F078F-8E47-CDC0-5692-9AFEFC75B6CE}"/>
              </a:ext>
            </a:extLst>
          </p:cNvPr>
          <p:cNvSpPr/>
          <p:nvPr/>
        </p:nvSpPr>
        <p:spPr>
          <a:xfrm>
            <a:off x="1088969" y="1645591"/>
            <a:ext cx="2632766" cy="87974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t>Search term = “local realtors near me”</a:t>
            </a:r>
          </a:p>
          <a:p>
            <a:pPr algn="ctr"/>
            <a:r>
              <a:rPr lang="en-US" sz="1400" dirty="0"/>
              <a:t>About 78,100,000 results </a:t>
            </a:r>
          </a:p>
        </p:txBody>
      </p:sp>
      <p:cxnSp>
        <p:nvCxnSpPr>
          <p:cNvPr id="14" name="Straight Arrow Connector 13">
            <a:extLst>
              <a:ext uri="{FF2B5EF4-FFF2-40B4-BE49-F238E27FC236}">
                <a16:creationId xmlns:a16="http://schemas.microsoft.com/office/drawing/2014/main" id="{E5A75BEA-7570-2116-CC9D-7F5A8AFBC703}"/>
              </a:ext>
            </a:extLst>
          </p:cNvPr>
          <p:cNvCxnSpPr>
            <a:cxnSpLocks/>
          </p:cNvCxnSpPr>
          <p:nvPr/>
        </p:nvCxnSpPr>
        <p:spPr>
          <a:xfrm>
            <a:off x="3922954" y="4263899"/>
            <a:ext cx="1100196" cy="753775"/>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cxnSp>
        <p:nvCxnSpPr>
          <p:cNvPr id="17" name="Straight Arrow Connector 16">
            <a:extLst>
              <a:ext uri="{FF2B5EF4-FFF2-40B4-BE49-F238E27FC236}">
                <a16:creationId xmlns:a16="http://schemas.microsoft.com/office/drawing/2014/main" id="{2BFE89D4-0AF2-6CC9-A732-C4B63AEE6AFD}"/>
              </a:ext>
            </a:extLst>
          </p:cNvPr>
          <p:cNvCxnSpPr>
            <a:cxnSpLocks/>
          </p:cNvCxnSpPr>
          <p:nvPr/>
        </p:nvCxnSpPr>
        <p:spPr>
          <a:xfrm>
            <a:off x="3845904" y="4115847"/>
            <a:ext cx="1177246" cy="358948"/>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cxnSp>
        <p:nvCxnSpPr>
          <p:cNvPr id="20" name="Straight Arrow Connector 19">
            <a:extLst>
              <a:ext uri="{FF2B5EF4-FFF2-40B4-BE49-F238E27FC236}">
                <a16:creationId xmlns:a16="http://schemas.microsoft.com/office/drawing/2014/main" id="{61FD5D00-FB3F-0F46-F4E7-862D7FC02D72}"/>
              </a:ext>
            </a:extLst>
          </p:cNvPr>
          <p:cNvCxnSpPr>
            <a:cxnSpLocks/>
            <a:stCxn id="7" idx="3"/>
          </p:cNvCxnSpPr>
          <p:nvPr/>
        </p:nvCxnSpPr>
        <p:spPr>
          <a:xfrm>
            <a:off x="3909437" y="4001064"/>
            <a:ext cx="1146324" cy="51939"/>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cxnSp>
        <p:nvCxnSpPr>
          <p:cNvPr id="24" name="Straight Arrow Connector 23">
            <a:extLst>
              <a:ext uri="{FF2B5EF4-FFF2-40B4-BE49-F238E27FC236}">
                <a16:creationId xmlns:a16="http://schemas.microsoft.com/office/drawing/2014/main" id="{B7DC3535-0C28-70BB-F891-C633922F2096}"/>
              </a:ext>
            </a:extLst>
          </p:cNvPr>
          <p:cNvCxnSpPr>
            <a:cxnSpLocks/>
          </p:cNvCxnSpPr>
          <p:nvPr/>
        </p:nvCxnSpPr>
        <p:spPr>
          <a:xfrm flipV="1">
            <a:off x="3533649" y="2405621"/>
            <a:ext cx="1437921" cy="984767"/>
          </a:xfrm>
          <a:prstGeom prst="straightConnector1">
            <a:avLst/>
          </a:prstGeom>
          <a:ln>
            <a:tailEnd type="triangle"/>
          </a:ln>
        </p:spPr>
        <p:style>
          <a:lnRef idx="1">
            <a:schemeClr val="accent4"/>
          </a:lnRef>
          <a:fillRef idx="0">
            <a:schemeClr val="accent4"/>
          </a:fillRef>
          <a:effectRef idx="0">
            <a:schemeClr val="accent4"/>
          </a:effectRef>
          <a:fontRef idx="minor">
            <a:schemeClr val="tx1"/>
          </a:fontRef>
        </p:style>
      </p:cxnSp>
      <p:cxnSp>
        <p:nvCxnSpPr>
          <p:cNvPr id="27" name="Straight Arrow Connector 26">
            <a:extLst>
              <a:ext uri="{FF2B5EF4-FFF2-40B4-BE49-F238E27FC236}">
                <a16:creationId xmlns:a16="http://schemas.microsoft.com/office/drawing/2014/main" id="{03562F5B-A010-7E5B-43EA-9BAE2D389DAF}"/>
              </a:ext>
            </a:extLst>
          </p:cNvPr>
          <p:cNvCxnSpPr>
            <a:cxnSpLocks/>
            <a:stCxn id="6" idx="3"/>
          </p:cNvCxnSpPr>
          <p:nvPr/>
        </p:nvCxnSpPr>
        <p:spPr>
          <a:xfrm flipV="1">
            <a:off x="3807568" y="2898004"/>
            <a:ext cx="1129424" cy="33188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16" name="Picture 15">
            <a:extLst>
              <a:ext uri="{FF2B5EF4-FFF2-40B4-BE49-F238E27FC236}">
                <a16:creationId xmlns:a16="http://schemas.microsoft.com/office/drawing/2014/main" id="{476A40BE-AED6-3D43-783A-12FA5F8D0B9E}"/>
              </a:ext>
            </a:extLst>
          </p:cNvPr>
          <p:cNvPicPr>
            <a:picLocks noChangeAspect="1"/>
          </p:cNvPicPr>
          <p:nvPr/>
        </p:nvPicPr>
        <p:blipFill>
          <a:blip r:embed="rId2"/>
          <a:stretch>
            <a:fillRect/>
          </a:stretch>
        </p:blipFill>
        <p:spPr>
          <a:xfrm>
            <a:off x="5023150" y="941293"/>
            <a:ext cx="6731367" cy="5810979"/>
          </a:xfrm>
          <a:prstGeom prst="rect">
            <a:avLst/>
          </a:prstGeom>
        </p:spPr>
      </p:pic>
      <p:sp>
        <p:nvSpPr>
          <p:cNvPr id="28" name="Rectangle 27">
            <a:extLst>
              <a:ext uri="{FF2B5EF4-FFF2-40B4-BE49-F238E27FC236}">
                <a16:creationId xmlns:a16="http://schemas.microsoft.com/office/drawing/2014/main" id="{3853D4CC-0377-01FE-956D-E1965E3C9896}"/>
              </a:ext>
            </a:extLst>
          </p:cNvPr>
          <p:cNvSpPr/>
          <p:nvPr/>
        </p:nvSpPr>
        <p:spPr>
          <a:xfrm>
            <a:off x="1341554" y="5124719"/>
            <a:ext cx="2540000" cy="52567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t>Start SEO Results</a:t>
            </a:r>
          </a:p>
        </p:txBody>
      </p:sp>
      <p:cxnSp>
        <p:nvCxnSpPr>
          <p:cNvPr id="30" name="Straight Arrow Connector 29">
            <a:extLst>
              <a:ext uri="{FF2B5EF4-FFF2-40B4-BE49-F238E27FC236}">
                <a16:creationId xmlns:a16="http://schemas.microsoft.com/office/drawing/2014/main" id="{617A2168-BF53-BA7E-BEEF-F6D0AF2E8957}"/>
              </a:ext>
            </a:extLst>
          </p:cNvPr>
          <p:cNvCxnSpPr>
            <a:cxnSpLocks/>
            <a:stCxn id="28" idx="3"/>
          </p:cNvCxnSpPr>
          <p:nvPr/>
        </p:nvCxnSpPr>
        <p:spPr>
          <a:xfrm>
            <a:off x="3881554" y="5387554"/>
            <a:ext cx="1151776" cy="663740"/>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66274025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ED239DA-0AC0-5AFA-0AB9-B4EA639921E8}"/>
              </a:ext>
            </a:extLst>
          </p:cNvPr>
          <p:cNvSpPr>
            <a:spLocks noGrp="1"/>
          </p:cNvSpPr>
          <p:nvPr>
            <p:ph type="title"/>
          </p:nvPr>
        </p:nvSpPr>
        <p:spPr>
          <a:xfrm>
            <a:off x="408653" y="986917"/>
            <a:ext cx="10009102" cy="414263"/>
          </a:xfrm>
        </p:spPr>
        <p:txBody>
          <a:bodyPr>
            <a:normAutofit fontScale="90000"/>
          </a:bodyPr>
          <a:lstStyle/>
          <a:p>
            <a:r>
              <a:rPr lang="en-US" sz="2400" dirty="0"/>
              <a:t>Google Business – How To Get Started</a:t>
            </a:r>
          </a:p>
        </p:txBody>
      </p:sp>
      <p:sp>
        <p:nvSpPr>
          <p:cNvPr id="4" name="Content Placeholder 3">
            <a:extLst>
              <a:ext uri="{FF2B5EF4-FFF2-40B4-BE49-F238E27FC236}">
                <a16:creationId xmlns:a16="http://schemas.microsoft.com/office/drawing/2014/main" id="{2E64F35C-A639-D1E5-7363-0BDA06F82571}"/>
              </a:ext>
            </a:extLst>
          </p:cNvPr>
          <p:cNvSpPr>
            <a:spLocks noGrp="1"/>
          </p:cNvSpPr>
          <p:nvPr>
            <p:ph idx="1"/>
          </p:nvPr>
        </p:nvSpPr>
        <p:spPr>
          <a:xfrm>
            <a:off x="499165" y="1457739"/>
            <a:ext cx="10756347" cy="4714461"/>
          </a:xfrm>
        </p:spPr>
        <p:txBody>
          <a:bodyPr>
            <a:normAutofit/>
          </a:bodyPr>
          <a:lstStyle/>
          <a:p>
            <a:pPr marL="457200" indent="-457200">
              <a:buFont typeface="+mj-lt"/>
              <a:buAutoNum type="arabicPeriod"/>
            </a:pPr>
            <a:r>
              <a:rPr lang="en-US" sz="1700" dirty="0"/>
              <a:t>Get a free Gmail account </a:t>
            </a:r>
          </a:p>
          <a:p>
            <a:pPr marL="685800" lvl="1" indent="-457200">
              <a:buFont typeface="+mj-lt"/>
              <a:buAutoNum type="arabicPeriod"/>
            </a:pPr>
            <a:r>
              <a:rPr lang="en-US" sz="1500" dirty="0"/>
              <a:t>This account should NOT be associated with your personal account</a:t>
            </a:r>
          </a:p>
          <a:p>
            <a:pPr marL="685800" lvl="1" indent="-457200">
              <a:buFont typeface="+mj-lt"/>
              <a:buAutoNum type="arabicPeriod"/>
            </a:pPr>
            <a:r>
              <a:rPr lang="en-US" sz="1500" dirty="0"/>
              <a:t>This account should be used for other Google products </a:t>
            </a:r>
          </a:p>
          <a:p>
            <a:pPr marL="914400" lvl="2" indent="-457200">
              <a:buFont typeface="+mj-lt"/>
              <a:buAutoNum type="arabicPeriod"/>
            </a:pPr>
            <a:r>
              <a:rPr lang="en-US" sz="1300" dirty="0"/>
              <a:t>Google Business</a:t>
            </a:r>
          </a:p>
          <a:p>
            <a:pPr marL="914400" lvl="2" indent="-457200">
              <a:buFont typeface="+mj-lt"/>
              <a:buAutoNum type="arabicPeriod"/>
            </a:pPr>
            <a:r>
              <a:rPr lang="en-US" sz="1300" dirty="0"/>
              <a:t>Google Analytics </a:t>
            </a:r>
          </a:p>
          <a:p>
            <a:pPr marL="914400" lvl="2" indent="-457200">
              <a:buFont typeface="+mj-lt"/>
              <a:buAutoNum type="arabicPeriod"/>
            </a:pPr>
            <a:r>
              <a:rPr lang="en-US" sz="1300" dirty="0"/>
              <a:t>Google Ads </a:t>
            </a:r>
          </a:p>
          <a:p>
            <a:pPr marL="914400" lvl="2" indent="-457200">
              <a:buFont typeface="+mj-lt"/>
              <a:buAutoNum type="arabicPeriod"/>
            </a:pPr>
            <a:r>
              <a:rPr lang="en-US" sz="1300" dirty="0"/>
              <a:t>Google Search Console</a:t>
            </a:r>
          </a:p>
          <a:p>
            <a:pPr marL="914400" lvl="2" indent="-457200">
              <a:buFont typeface="+mj-lt"/>
              <a:buAutoNum type="arabicPeriod"/>
            </a:pPr>
            <a:r>
              <a:rPr lang="en-US" sz="1300" dirty="0"/>
              <a:t>Google Tag Manager  </a:t>
            </a:r>
          </a:p>
          <a:p>
            <a:pPr marL="914400" lvl="2" indent="-457200">
              <a:buFont typeface="+mj-lt"/>
              <a:buAutoNum type="arabicPeriod"/>
            </a:pPr>
            <a:r>
              <a:rPr lang="en-US" sz="1300" dirty="0"/>
              <a:t>Google Optimize </a:t>
            </a:r>
          </a:p>
          <a:p>
            <a:pPr marL="685800" lvl="1" indent="-457200">
              <a:buFont typeface="+mj-lt"/>
              <a:buAutoNum type="arabicPeriod"/>
            </a:pPr>
            <a:r>
              <a:rPr lang="en-US" sz="1500" dirty="0"/>
              <a:t>Type in your business location </a:t>
            </a:r>
          </a:p>
          <a:p>
            <a:pPr marL="685800" lvl="1" indent="-457200">
              <a:buFont typeface="+mj-lt"/>
              <a:buAutoNum type="arabicPeriod"/>
            </a:pPr>
            <a:r>
              <a:rPr lang="en-US" sz="1500" dirty="0"/>
              <a:t>Attempt access or try to claim your listing </a:t>
            </a:r>
          </a:p>
          <a:p>
            <a:pPr marL="685800" lvl="1" indent="-457200">
              <a:buFont typeface="+mj-lt"/>
              <a:buAutoNum type="arabicPeriod"/>
            </a:pPr>
            <a:r>
              <a:rPr lang="en-US" sz="1500" dirty="0"/>
              <a:t>If you cannot claim your listing appeal to Google for ownership </a:t>
            </a:r>
          </a:p>
          <a:p>
            <a:pPr marL="685800" lvl="1" indent="-457200">
              <a:buFont typeface="+mj-lt"/>
              <a:buAutoNum type="arabicPeriod"/>
            </a:pPr>
            <a:r>
              <a:rPr lang="en-US" sz="1500" dirty="0"/>
              <a:t>If someone has already claimed your listing – reach out to Google for ownership [follow directions] </a:t>
            </a:r>
          </a:p>
          <a:p>
            <a:pPr marL="685800" lvl="1" indent="-457200">
              <a:buFont typeface="+mj-lt"/>
              <a:buAutoNum type="arabicPeriod"/>
            </a:pPr>
            <a:r>
              <a:rPr lang="en-US" sz="1500" dirty="0"/>
              <a:t>If needed, create a new listing </a:t>
            </a:r>
          </a:p>
          <a:p>
            <a:pPr marL="685800" lvl="1" indent="-457200">
              <a:buFont typeface="+mj-lt"/>
              <a:buAutoNum type="arabicPeriod"/>
            </a:pPr>
            <a:r>
              <a:rPr lang="en-US" sz="1500" dirty="0"/>
              <a:t>Start building out your listing in full</a:t>
            </a:r>
          </a:p>
          <a:p>
            <a:pPr marL="685800" lvl="1" indent="-457200">
              <a:buFont typeface="+mj-lt"/>
              <a:buAutoNum type="arabicPeriod"/>
            </a:pPr>
            <a:r>
              <a:rPr lang="en-US" sz="1500" dirty="0"/>
              <a:t>If all else fails…call Searchology at 1.312.316.7202 or email </a:t>
            </a:r>
            <a:r>
              <a:rPr lang="en-US" sz="1500" dirty="0">
                <a:hlinkClick r:id="rId2"/>
              </a:rPr>
              <a:t>altonjd2@gmail.com</a:t>
            </a:r>
            <a:r>
              <a:rPr lang="en-US" sz="1500" dirty="0"/>
              <a:t> for additional assistance free of charge.</a:t>
            </a:r>
          </a:p>
        </p:txBody>
      </p:sp>
      <p:sp>
        <p:nvSpPr>
          <p:cNvPr id="5" name="Date Placeholder 4">
            <a:extLst>
              <a:ext uri="{FF2B5EF4-FFF2-40B4-BE49-F238E27FC236}">
                <a16:creationId xmlns:a16="http://schemas.microsoft.com/office/drawing/2014/main" id="{C50ACFFC-D85E-F8A1-F358-4DF22C06F8C7}"/>
              </a:ext>
            </a:extLst>
          </p:cNvPr>
          <p:cNvSpPr>
            <a:spLocks noGrp="1"/>
          </p:cNvSpPr>
          <p:nvPr>
            <p:ph type="dt" sz="half" idx="10"/>
          </p:nvPr>
        </p:nvSpPr>
        <p:spPr/>
        <p:txBody>
          <a:bodyPr/>
          <a:lstStyle/>
          <a:p>
            <a:r>
              <a:rPr lang="en-US" dirty="0"/>
              <a:t>Searchology.biz</a:t>
            </a:r>
          </a:p>
        </p:txBody>
      </p:sp>
      <p:sp>
        <p:nvSpPr>
          <p:cNvPr id="6" name="Footer Placeholder 5">
            <a:extLst>
              <a:ext uri="{FF2B5EF4-FFF2-40B4-BE49-F238E27FC236}">
                <a16:creationId xmlns:a16="http://schemas.microsoft.com/office/drawing/2014/main" id="{EEB544AC-F6F0-F658-238E-1539CFC41FBA}"/>
              </a:ext>
            </a:extLst>
          </p:cNvPr>
          <p:cNvSpPr>
            <a:spLocks noGrp="1"/>
          </p:cNvSpPr>
          <p:nvPr>
            <p:ph type="ftr" sz="quarter" idx="11"/>
          </p:nvPr>
        </p:nvSpPr>
        <p:spPr/>
        <p:txBody>
          <a:bodyPr/>
          <a:lstStyle/>
          <a:p>
            <a:r>
              <a:rPr lang="en-US" dirty="0"/>
              <a:t>Searchology – google business</a:t>
            </a:r>
          </a:p>
        </p:txBody>
      </p:sp>
      <p:sp>
        <p:nvSpPr>
          <p:cNvPr id="7" name="Slide Number Placeholder 6">
            <a:extLst>
              <a:ext uri="{FF2B5EF4-FFF2-40B4-BE49-F238E27FC236}">
                <a16:creationId xmlns:a16="http://schemas.microsoft.com/office/drawing/2014/main" id="{9A9FF9D7-AA85-02B2-8168-CAAC387BF4FE}"/>
              </a:ext>
            </a:extLst>
          </p:cNvPr>
          <p:cNvSpPr>
            <a:spLocks noGrp="1"/>
          </p:cNvSpPr>
          <p:nvPr>
            <p:ph type="sldNum" sz="quarter" idx="12"/>
          </p:nvPr>
        </p:nvSpPr>
        <p:spPr/>
        <p:txBody>
          <a:bodyPr/>
          <a:lstStyle/>
          <a:p>
            <a:fld id="{D8DA9DAA-006C-4F4B-980E-E3DF019B24E2}" type="slidenum">
              <a:rPr lang="en-US" smtClean="0"/>
              <a:pPr/>
              <a:t>20</a:t>
            </a:fld>
            <a:endParaRPr lang="en-US" dirty="0"/>
          </a:p>
        </p:txBody>
      </p:sp>
      <p:sp>
        <p:nvSpPr>
          <p:cNvPr id="2" name="TextBox 1">
            <a:extLst>
              <a:ext uri="{FF2B5EF4-FFF2-40B4-BE49-F238E27FC236}">
                <a16:creationId xmlns:a16="http://schemas.microsoft.com/office/drawing/2014/main" id="{B4597A72-3ABD-C978-123C-FDBC67DAC1C7}"/>
              </a:ext>
            </a:extLst>
          </p:cNvPr>
          <p:cNvSpPr txBox="1"/>
          <p:nvPr/>
        </p:nvSpPr>
        <p:spPr>
          <a:xfrm>
            <a:off x="7727336" y="1457739"/>
            <a:ext cx="2690419" cy="646331"/>
          </a:xfrm>
          <a:prstGeom prst="rect">
            <a:avLst/>
          </a:prstGeom>
          <a:gradFill>
            <a:gsLst>
              <a:gs pos="100000">
                <a:schemeClr val="accent4"/>
              </a:gs>
              <a:gs pos="0">
                <a:schemeClr val="accent2"/>
              </a:gs>
            </a:gsLst>
            <a:lin ang="8100000" scaled="1"/>
          </a:gradFill>
        </p:spPr>
        <p:txBody>
          <a:bodyPr wrap="square" rtlCol="0">
            <a:spAutoFit/>
          </a:bodyPr>
          <a:lstStyle/>
          <a:p>
            <a:r>
              <a:rPr lang="en-US" b="1" dirty="0">
                <a:solidFill>
                  <a:schemeClr val="bg2"/>
                </a:solidFill>
              </a:rPr>
              <a:t>Google Business Live Demonstration</a:t>
            </a:r>
          </a:p>
        </p:txBody>
      </p:sp>
    </p:spTree>
    <p:extLst>
      <p:ext uri="{BB962C8B-B14F-4D97-AF65-F5344CB8AC3E}">
        <p14:creationId xmlns:p14="http://schemas.microsoft.com/office/powerpoint/2010/main" val="343595409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ED239DA-0AC0-5AFA-0AB9-B4EA639921E8}"/>
              </a:ext>
            </a:extLst>
          </p:cNvPr>
          <p:cNvSpPr>
            <a:spLocks noGrp="1"/>
          </p:cNvSpPr>
          <p:nvPr>
            <p:ph type="title"/>
          </p:nvPr>
        </p:nvSpPr>
        <p:spPr>
          <a:xfrm>
            <a:off x="408653" y="986917"/>
            <a:ext cx="10009102" cy="414263"/>
          </a:xfrm>
        </p:spPr>
        <p:txBody>
          <a:bodyPr>
            <a:normAutofit fontScale="90000"/>
          </a:bodyPr>
          <a:lstStyle/>
          <a:p>
            <a:r>
              <a:rPr lang="en-US" sz="2400" dirty="0"/>
              <a:t>Google Business – Opportunity Knocks</a:t>
            </a:r>
          </a:p>
        </p:txBody>
      </p:sp>
      <p:sp>
        <p:nvSpPr>
          <p:cNvPr id="4" name="Content Placeholder 3">
            <a:extLst>
              <a:ext uri="{FF2B5EF4-FFF2-40B4-BE49-F238E27FC236}">
                <a16:creationId xmlns:a16="http://schemas.microsoft.com/office/drawing/2014/main" id="{2E64F35C-A639-D1E5-7363-0BDA06F82571}"/>
              </a:ext>
            </a:extLst>
          </p:cNvPr>
          <p:cNvSpPr>
            <a:spLocks noGrp="1"/>
          </p:cNvSpPr>
          <p:nvPr>
            <p:ph idx="1"/>
          </p:nvPr>
        </p:nvSpPr>
        <p:spPr>
          <a:xfrm>
            <a:off x="499165" y="1457739"/>
            <a:ext cx="10756347" cy="4714461"/>
          </a:xfrm>
        </p:spPr>
        <p:txBody>
          <a:bodyPr>
            <a:normAutofit fontScale="85000" lnSpcReduction="20000"/>
          </a:bodyPr>
          <a:lstStyle/>
          <a:p>
            <a:r>
              <a:rPr lang="en-US" dirty="0"/>
              <a:t>How to improve your listing: </a:t>
            </a:r>
          </a:p>
          <a:p>
            <a:pPr marL="457200" indent="-457200">
              <a:buFont typeface="+mj-lt"/>
              <a:buAutoNum type="arabicPeriod"/>
            </a:pPr>
            <a:r>
              <a:rPr lang="en-US" sz="1700" dirty="0"/>
              <a:t>Take over your listing </a:t>
            </a:r>
          </a:p>
          <a:p>
            <a:pPr marL="457200" indent="-457200">
              <a:buFont typeface="+mj-lt"/>
              <a:buAutoNum type="arabicPeriod"/>
            </a:pPr>
            <a:r>
              <a:rPr lang="en-US" sz="1700" dirty="0"/>
              <a:t>Upload images</a:t>
            </a:r>
          </a:p>
          <a:p>
            <a:pPr marL="457200" indent="-457200">
              <a:buFont typeface="+mj-lt"/>
              <a:buAutoNum type="arabicPeriod"/>
            </a:pPr>
            <a:r>
              <a:rPr lang="en-US" sz="1700" dirty="0"/>
              <a:t>Update your listings with events, news, updates, blog posts, logos, and more</a:t>
            </a:r>
          </a:p>
          <a:p>
            <a:pPr marL="457200" indent="-457200">
              <a:buFont typeface="+mj-lt"/>
              <a:buAutoNum type="arabicPeriod"/>
            </a:pPr>
            <a:r>
              <a:rPr lang="en-US" sz="1700" dirty="0"/>
              <a:t>Utilize the “events” feature for parties, gatherings, open house, listings, etc. </a:t>
            </a:r>
          </a:p>
          <a:p>
            <a:pPr marL="457200" indent="-457200">
              <a:buFont typeface="+mj-lt"/>
              <a:buAutoNum type="arabicPeriod"/>
            </a:pPr>
            <a:r>
              <a:rPr lang="en-US" sz="1700" dirty="0"/>
              <a:t>Upload product information </a:t>
            </a:r>
          </a:p>
          <a:p>
            <a:pPr marL="457200" indent="-457200">
              <a:buFont typeface="+mj-lt"/>
              <a:buAutoNum type="arabicPeriod"/>
            </a:pPr>
            <a:r>
              <a:rPr lang="en-US" sz="1700" dirty="0"/>
              <a:t>Add/edit services </a:t>
            </a:r>
          </a:p>
          <a:p>
            <a:pPr marL="457200" indent="-457200">
              <a:buFont typeface="+mj-lt"/>
              <a:buAutoNum type="arabicPeriod"/>
            </a:pPr>
            <a:r>
              <a:rPr lang="en-US" sz="1700" dirty="0"/>
              <a:t>Update business vitals </a:t>
            </a:r>
          </a:p>
          <a:p>
            <a:pPr marL="457200" indent="-457200">
              <a:buFont typeface="+mj-lt"/>
              <a:buAutoNum type="arabicPeriod"/>
            </a:pPr>
            <a:r>
              <a:rPr lang="en-US" sz="1700" dirty="0"/>
              <a:t>Upload promotions</a:t>
            </a:r>
          </a:p>
          <a:p>
            <a:pPr marL="457200" indent="-457200">
              <a:buFont typeface="+mj-lt"/>
              <a:buAutoNum type="arabicPeriod"/>
            </a:pPr>
            <a:r>
              <a:rPr lang="en-US" sz="1700" dirty="0"/>
              <a:t>Select “geo-targeting” options  </a:t>
            </a:r>
          </a:p>
          <a:p>
            <a:pPr marL="457200" indent="-457200">
              <a:buFont typeface="+mj-lt"/>
              <a:buAutoNum type="arabicPeriod"/>
            </a:pPr>
            <a:r>
              <a:rPr lang="en-US" sz="1700" dirty="0"/>
              <a:t>Ask/Answer questions</a:t>
            </a:r>
          </a:p>
          <a:p>
            <a:pPr marL="457200" indent="-457200">
              <a:buFont typeface="+mj-lt"/>
              <a:buAutoNum type="arabicPeriod"/>
            </a:pPr>
            <a:r>
              <a:rPr lang="en-US" sz="1700" dirty="0"/>
              <a:t>Manage and request reviews</a:t>
            </a:r>
          </a:p>
          <a:p>
            <a:pPr marL="457200" indent="-457200">
              <a:buFont typeface="+mj-lt"/>
              <a:buAutoNum type="arabicPeriod"/>
            </a:pPr>
            <a:r>
              <a:rPr lang="en-US" sz="1700" dirty="0"/>
              <a:t>Track inbound phone calls and direction requests </a:t>
            </a:r>
          </a:p>
          <a:p>
            <a:pPr marL="457200" indent="-457200">
              <a:buFont typeface="+mj-lt"/>
              <a:buAutoNum type="arabicPeriod"/>
            </a:pPr>
            <a:r>
              <a:rPr lang="en-US" sz="1700" dirty="0"/>
              <a:t>Update staff profiles </a:t>
            </a:r>
          </a:p>
          <a:p>
            <a:pPr marL="457200" indent="-457200">
              <a:buFont typeface="+mj-lt"/>
              <a:buAutoNum type="arabicPeriod"/>
            </a:pPr>
            <a:endParaRPr lang="en-US" sz="1700" dirty="0"/>
          </a:p>
        </p:txBody>
      </p:sp>
      <p:sp>
        <p:nvSpPr>
          <p:cNvPr id="5" name="Date Placeholder 4">
            <a:extLst>
              <a:ext uri="{FF2B5EF4-FFF2-40B4-BE49-F238E27FC236}">
                <a16:creationId xmlns:a16="http://schemas.microsoft.com/office/drawing/2014/main" id="{C50ACFFC-D85E-F8A1-F358-4DF22C06F8C7}"/>
              </a:ext>
            </a:extLst>
          </p:cNvPr>
          <p:cNvSpPr>
            <a:spLocks noGrp="1"/>
          </p:cNvSpPr>
          <p:nvPr>
            <p:ph type="dt" sz="half" idx="10"/>
          </p:nvPr>
        </p:nvSpPr>
        <p:spPr/>
        <p:txBody>
          <a:bodyPr/>
          <a:lstStyle/>
          <a:p>
            <a:r>
              <a:rPr lang="en-US" dirty="0"/>
              <a:t>Searchology.biz</a:t>
            </a:r>
          </a:p>
        </p:txBody>
      </p:sp>
      <p:sp>
        <p:nvSpPr>
          <p:cNvPr id="6" name="Footer Placeholder 5">
            <a:extLst>
              <a:ext uri="{FF2B5EF4-FFF2-40B4-BE49-F238E27FC236}">
                <a16:creationId xmlns:a16="http://schemas.microsoft.com/office/drawing/2014/main" id="{EEB544AC-F6F0-F658-238E-1539CFC41FBA}"/>
              </a:ext>
            </a:extLst>
          </p:cNvPr>
          <p:cNvSpPr>
            <a:spLocks noGrp="1"/>
          </p:cNvSpPr>
          <p:nvPr>
            <p:ph type="ftr" sz="quarter" idx="11"/>
          </p:nvPr>
        </p:nvSpPr>
        <p:spPr/>
        <p:txBody>
          <a:bodyPr/>
          <a:lstStyle/>
          <a:p>
            <a:r>
              <a:rPr lang="en-US" dirty="0"/>
              <a:t>Searchology – google business</a:t>
            </a:r>
          </a:p>
        </p:txBody>
      </p:sp>
      <p:sp>
        <p:nvSpPr>
          <p:cNvPr id="7" name="Slide Number Placeholder 6">
            <a:extLst>
              <a:ext uri="{FF2B5EF4-FFF2-40B4-BE49-F238E27FC236}">
                <a16:creationId xmlns:a16="http://schemas.microsoft.com/office/drawing/2014/main" id="{9A9FF9D7-AA85-02B2-8168-CAAC387BF4FE}"/>
              </a:ext>
            </a:extLst>
          </p:cNvPr>
          <p:cNvSpPr>
            <a:spLocks noGrp="1"/>
          </p:cNvSpPr>
          <p:nvPr>
            <p:ph type="sldNum" sz="quarter" idx="12"/>
          </p:nvPr>
        </p:nvSpPr>
        <p:spPr/>
        <p:txBody>
          <a:bodyPr/>
          <a:lstStyle/>
          <a:p>
            <a:fld id="{D8DA9DAA-006C-4F4B-980E-E3DF019B24E2}" type="slidenum">
              <a:rPr lang="en-US" smtClean="0"/>
              <a:pPr/>
              <a:t>21</a:t>
            </a:fld>
            <a:endParaRPr lang="en-US" dirty="0"/>
          </a:p>
        </p:txBody>
      </p:sp>
    </p:spTree>
    <p:extLst>
      <p:ext uri="{BB962C8B-B14F-4D97-AF65-F5344CB8AC3E}">
        <p14:creationId xmlns:p14="http://schemas.microsoft.com/office/powerpoint/2010/main" val="296177915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ED239DA-0AC0-5AFA-0AB9-B4EA639921E8}"/>
              </a:ext>
            </a:extLst>
          </p:cNvPr>
          <p:cNvSpPr>
            <a:spLocks noGrp="1"/>
          </p:cNvSpPr>
          <p:nvPr>
            <p:ph type="title"/>
          </p:nvPr>
        </p:nvSpPr>
        <p:spPr>
          <a:xfrm>
            <a:off x="408653" y="986917"/>
            <a:ext cx="10009102" cy="414263"/>
          </a:xfrm>
        </p:spPr>
        <p:txBody>
          <a:bodyPr>
            <a:noAutofit/>
          </a:bodyPr>
          <a:lstStyle/>
          <a:p>
            <a:r>
              <a:rPr lang="en-US" sz="2400" dirty="0"/>
              <a:t>Google Business – Daily/Weekly Activity </a:t>
            </a:r>
          </a:p>
        </p:txBody>
      </p:sp>
      <p:graphicFrame>
        <p:nvGraphicFramePr>
          <p:cNvPr id="9" name="Content Placeholder 3">
            <a:extLst>
              <a:ext uri="{FF2B5EF4-FFF2-40B4-BE49-F238E27FC236}">
                <a16:creationId xmlns:a16="http://schemas.microsoft.com/office/drawing/2014/main" id="{AFA8C19D-BE92-5563-35F5-D5C5082AB913}"/>
              </a:ext>
            </a:extLst>
          </p:cNvPr>
          <p:cNvGraphicFramePr>
            <a:graphicFrameLocks noGrp="1"/>
          </p:cNvGraphicFramePr>
          <p:nvPr>
            <p:ph idx="1"/>
            <p:extLst>
              <p:ext uri="{D42A27DB-BD31-4B8C-83A1-F6EECF244321}">
                <p14:modId xmlns:p14="http://schemas.microsoft.com/office/powerpoint/2010/main" val="2818755250"/>
              </p:ext>
            </p:extLst>
          </p:nvPr>
        </p:nvGraphicFramePr>
        <p:xfrm>
          <a:off x="499165" y="1457739"/>
          <a:ext cx="10756347" cy="471446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Date Placeholder 4">
            <a:extLst>
              <a:ext uri="{FF2B5EF4-FFF2-40B4-BE49-F238E27FC236}">
                <a16:creationId xmlns:a16="http://schemas.microsoft.com/office/drawing/2014/main" id="{C50ACFFC-D85E-F8A1-F358-4DF22C06F8C7}"/>
              </a:ext>
            </a:extLst>
          </p:cNvPr>
          <p:cNvSpPr>
            <a:spLocks noGrp="1"/>
          </p:cNvSpPr>
          <p:nvPr>
            <p:ph type="dt" sz="half" idx="10"/>
          </p:nvPr>
        </p:nvSpPr>
        <p:spPr/>
        <p:txBody>
          <a:bodyPr/>
          <a:lstStyle/>
          <a:p>
            <a:r>
              <a:rPr lang="en-US" dirty="0"/>
              <a:t>Searchology.biz</a:t>
            </a:r>
          </a:p>
        </p:txBody>
      </p:sp>
      <p:sp>
        <p:nvSpPr>
          <p:cNvPr id="6" name="Footer Placeholder 5">
            <a:extLst>
              <a:ext uri="{FF2B5EF4-FFF2-40B4-BE49-F238E27FC236}">
                <a16:creationId xmlns:a16="http://schemas.microsoft.com/office/drawing/2014/main" id="{EEB544AC-F6F0-F658-238E-1539CFC41FBA}"/>
              </a:ext>
            </a:extLst>
          </p:cNvPr>
          <p:cNvSpPr>
            <a:spLocks noGrp="1"/>
          </p:cNvSpPr>
          <p:nvPr>
            <p:ph type="ftr" sz="quarter" idx="11"/>
          </p:nvPr>
        </p:nvSpPr>
        <p:spPr/>
        <p:txBody>
          <a:bodyPr/>
          <a:lstStyle/>
          <a:p>
            <a:r>
              <a:rPr lang="en-US" dirty="0"/>
              <a:t>Searchology – google business</a:t>
            </a:r>
          </a:p>
        </p:txBody>
      </p:sp>
      <p:sp>
        <p:nvSpPr>
          <p:cNvPr id="7" name="Slide Number Placeholder 6">
            <a:extLst>
              <a:ext uri="{FF2B5EF4-FFF2-40B4-BE49-F238E27FC236}">
                <a16:creationId xmlns:a16="http://schemas.microsoft.com/office/drawing/2014/main" id="{9A9FF9D7-AA85-02B2-8168-CAAC387BF4FE}"/>
              </a:ext>
            </a:extLst>
          </p:cNvPr>
          <p:cNvSpPr>
            <a:spLocks noGrp="1"/>
          </p:cNvSpPr>
          <p:nvPr>
            <p:ph type="sldNum" sz="quarter" idx="12"/>
          </p:nvPr>
        </p:nvSpPr>
        <p:spPr/>
        <p:txBody>
          <a:bodyPr/>
          <a:lstStyle/>
          <a:p>
            <a:fld id="{D8DA9DAA-006C-4F4B-980E-E3DF019B24E2}" type="slidenum">
              <a:rPr lang="en-US" smtClean="0"/>
              <a:pPr/>
              <a:t>22</a:t>
            </a:fld>
            <a:endParaRPr lang="en-US" dirty="0"/>
          </a:p>
        </p:txBody>
      </p:sp>
    </p:spTree>
    <p:extLst>
      <p:ext uri="{BB962C8B-B14F-4D97-AF65-F5344CB8AC3E}">
        <p14:creationId xmlns:p14="http://schemas.microsoft.com/office/powerpoint/2010/main" val="367514916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28" name="Straight Connector 13">
            <a:extLst>
              <a:ext uri="{FF2B5EF4-FFF2-40B4-BE49-F238E27FC236}">
                <a16:creationId xmlns:a16="http://schemas.microsoft.com/office/drawing/2014/main" id="{5C05CAAB-DBA2-4548-AD5F-01BB97FBB20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useBgFill="1">
        <p:nvSpPr>
          <p:cNvPr id="29" name="Rectangle 15">
            <a:extLst>
              <a:ext uri="{FF2B5EF4-FFF2-40B4-BE49-F238E27FC236}">
                <a16:creationId xmlns:a16="http://schemas.microsoft.com/office/drawing/2014/main" id="{327D73B4-9F5C-4A64-A179-51B9500CB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itle 2">
            <a:extLst>
              <a:ext uri="{FF2B5EF4-FFF2-40B4-BE49-F238E27FC236}">
                <a16:creationId xmlns:a16="http://schemas.microsoft.com/office/drawing/2014/main" id="{FA0C7C6D-E741-0C62-3196-D8A3C398DF83}"/>
              </a:ext>
            </a:extLst>
          </p:cNvPr>
          <p:cNvSpPr>
            <a:spLocks noGrp="1"/>
          </p:cNvSpPr>
          <p:nvPr>
            <p:ph type="title"/>
          </p:nvPr>
        </p:nvSpPr>
        <p:spPr>
          <a:xfrm>
            <a:off x="6657715" y="467271"/>
            <a:ext cx="4195674" cy="1005679"/>
          </a:xfrm>
        </p:spPr>
        <p:txBody>
          <a:bodyPr vert="horz" lIns="91440" tIns="45720" rIns="91440" bIns="45720" rtlCol="0" anchor="b">
            <a:normAutofit/>
          </a:bodyPr>
          <a:lstStyle/>
          <a:p>
            <a:r>
              <a:rPr lang="en-US" sz="2800" kern="1200" dirty="0">
                <a:solidFill>
                  <a:schemeClr val="tx1"/>
                </a:solidFill>
                <a:latin typeface="+mj-lt"/>
                <a:ea typeface="+mj-ea"/>
                <a:cs typeface="+mj-cs"/>
              </a:rPr>
              <a:t>If you enjoyed this presentation…</a:t>
            </a:r>
          </a:p>
        </p:txBody>
      </p:sp>
      <p:sp>
        <p:nvSpPr>
          <p:cNvPr id="30" name="Oval 17">
            <a:extLst>
              <a:ext uri="{FF2B5EF4-FFF2-40B4-BE49-F238E27FC236}">
                <a16:creationId xmlns:a16="http://schemas.microsoft.com/office/drawing/2014/main" id="{C1F06963-6374-4B48-844F-071A9BAAAE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2965" y="554152"/>
            <a:ext cx="5742189" cy="5742189"/>
          </a:xfrm>
          <a:prstGeom prst="ellipse">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pic>
        <p:nvPicPr>
          <p:cNvPr id="9" name="Picture 8" descr="Hand placing stars">
            <a:extLst>
              <a:ext uri="{FF2B5EF4-FFF2-40B4-BE49-F238E27FC236}">
                <a16:creationId xmlns:a16="http://schemas.microsoft.com/office/drawing/2014/main" id="{57E35211-BDEF-3C16-53C4-1CA6963C07FE}"/>
              </a:ext>
            </a:extLst>
          </p:cNvPr>
          <p:cNvPicPr>
            <a:picLocks noChangeAspect="1"/>
          </p:cNvPicPr>
          <p:nvPr/>
        </p:nvPicPr>
        <p:blipFill rotWithShape="1">
          <a:blip r:embed="rId2"/>
          <a:srcRect l="28375" r="4874" b="-2"/>
          <a:stretch/>
        </p:blipFill>
        <p:spPr>
          <a:xfrm>
            <a:off x="505418" y="554151"/>
            <a:ext cx="4898931" cy="5742189"/>
          </a:xfrm>
          <a:custGeom>
            <a:avLst/>
            <a:gdLst/>
            <a:ahLst/>
            <a:cxnLst/>
            <a:rect l="l" t="t" r="r" b="b"/>
            <a:pathLst>
              <a:path w="1838528" h="1838528">
                <a:moveTo>
                  <a:pt x="919264" y="0"/>
                </a:moveTo>
                <a:cubicBezTo>
                  <a:pt x="1426959" y="0"/>
                  <a:pt x="1838528" y="411569"/>
                  <a:pt x="1838528" y="919264"/>
                </a:cubicBezTo>
                <a:cubicBezTo>
                  <a:pt x="1838528" y="1426959"/>
                  <a:pt x="1426959" y="1838528"/>
                  <a:pt x="919264" y="1838528"/>
                </a:cubicBezTo>
                <a:cubicBezTo>
                  <a:pt x="411569" y="1838528"/>
                  <a:pt x="0" y="1426959"/>
                  <a:pt x="0" y="919264"/>
                </a:cubicBezTo>
                <a:cubicBezTo>
                  <a:pt x="0" y="411569"/>
                  <a:pt x="411569" y="0"/>
                  <a:pt x="919264" y="0"/>
                </a:cubicBezTo>
                <a:close/>
              </a:path>
            </a:pathLst>
          </a:custGeom>
        </p:spPr>
      </p:pic>
      <p:sp>
        <p:nvSpPr>
          <p:cNvPr id="31" name="!!plus graphic">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4956" y="703679"/>
            <a:ext cx="171515" cy="171515"/>
          </a:xfrm>
          <a:custGeom>
            <a:avLst/>
            <a:gdLst>
              <a:gd name="connsiteX0" fmla="*/ 159874 w 171515"/>
              <a:gd name="connsiteY0" fmla="*/ 74116 h 171515"/>
              <a:gd name="connsiteX1" fmla="*/ 97399 w 171515"/>
              <a:gd name="connsiteY1" fmla="*/ 74116 h 171515"/>
              <a:gd name="connsiteX2" fmla="*/ 97399 w 171515"/>
              <a:gd name="connsiteY2" fmla="*/ 11641 h 171515"/>
              <a:gd name="connsiteX3" fmla="*/ 85758 w 171515"/>
              <a:gd name="connsiteY3" fmla="*/ 0 h 171515"/>
              <a:gd name="connsiteX4" fmla="*/ 74116 w 171515"/>
              <a:gd name="connsiteY4" fmla="*/ 11641 h 171515"/>
              <a:gd name="connsiteX5" fmla="*/ 74116 w 171515"/>
              <a:gd name="connsiteY5" fmla="*/ 74116 h 171515"/>
              <a:gd name="connsiteX6" fmla="*/ 11641 w 171515"/>
              <a:gd name="connsiteY6" fmla="*/ 74116 h 171515"/>
              <a:gd name="connsiteX7" fmla="*/ 0 w 171515"/>
              <a:gd name="connsiteY7" fmla="*/ 85758 h 171515"/>
              <a:gd name="connsiteX8" fmla="*/ 11641 w 171515"/>
              <a:gd name="connsiteY8" fmla="*/ 97399 h 171515"/>
              <a:gd name="connsiteX9" fmla="*/ 74116 w 171515"/>
              <a:gd name="connsiteY9" fmla="*/ 97399 h 171515"/>
              <a:gd name="connsiteX10" fmla="*/ 74116 w 171515"/>
              <a:gd name="connsiteY10" fmla="*/ 159874 h 171515"/>
              <a:gd name="connsiteX11" fmla="*/ 85758 w 171515"/>
              <a:gd name="connsiteY11" fmla="*/ 171515 h 171515"/>
              <a:gd name="connsiteX12" fmla="*/ 97399 w 171515"/>
              <a:gd name="connsiteY12" fmla="*/ 159874 h 171515"/>
              <a:gd name="connsiteX13" fmla="*/ 97399 w 171515"/>
              <a:gd name="connsiteY13" fmla="*/ 97399 h 171515"/>
              <a:gd name="connsiteX14" fmla="*/ 159874 w 171515"/>
              <a:gd name="connsiteY14" fmla="*/ 97399 h 171515"/>
              <a:gd name="connsiteX15" fmla="*/ 171515 w 171515"/>
              <a:gd name="connsiteY15" fmla="*/ 85758 h 171515"/>
              <a:gd name="connsiteX16" fmla="*/ 159874 w 171515"/>
              <a:gd name="connsiteY16" fmla="*/ 74116 h 171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1515" h="171515">
                <a:moveTo>
                  <a:pt x="159874" y="74116"/>
                </a:moveTo>
                <a:lnTo>
                  <a:pt x="97399" y="74116"/>
                </a:lnTo>
                <a:lnTo>
                  <a:pt x="97399" y="11641"/>
                </a:lnTo>
                <a:cubicBezTo>
                  <a:pt x="97399" y="5212"/>
                  <a:pt x="92187" y="0"/>
                  <a:pt x="85758" y="0"/>
                </a:cubicBezTo>
                <a:cubicBezTo>
                  <a:pt x="79328" y="0"/>
                  <a:pt x="74116" y="5212"/>
                  <a:pt x="74116" y="11641"/>
                </a:cubicBezTo>
                <a:lnTo>
                  <a:pt x="74116" y="74116"/>
                </a:lnTo>
                <a:lnTo>
                  <a:pt x="11641" y="74116"/>
                </a:lnTo>
                <a:cubicBezTo>
                  <a:pt x="5212" y="74116"/>
                  <a:pt x="0" y="79328"/>
                  <a:pt x="0" y="85758"/>
                </a:cubicBezTo>
                <a:cubicBezTo>
                  <a:pt x="0" y="92187"/>
                  <a:pt x="5212" y="97399"/>
                  <a:pt x="11641" y="97399"/>
                </a:cubicBezTo>
                <a:lnTo>
                  <a:pt x="74116" y="97399"/>
                </a:lnTo>
                <a:lnTo>
                  <a:pt x="74116" y="159874"/>
                </a:lnTo>
                <a:cubicBezTo>
                  <a:pt x="74116" y="166303"/>
                  <a:pt x="79328" y="171515"/>
                  <a:pt x="85758" y="171515"/>
                </a:cubicBezTo>
                <a:cubicBezTo>
                  <a:pt x="92187" y="171515"/>
                  <a:pt x="97399" y="166303"/>
                  <a:pt x="97399" y="159874"/>
                </a:cubicBezTo>
                <a:lnTo>
                  <a:pt x="97399" y="97399"/>
                </a:lnTo>
                <a:lnTo>
                  <a:pt x="159874" y="97399"/>
                </a:lnTo>
                <a:cubicBezTo>
                  <a:pt x="166303" y="97399"/>
                  <a:pt x="171515" y="92187"/>
                  <a:pt x="171515" y="85758"/>
                </a:cubicBezTo>
                <a:cubicBezTo>
                  <a:pt x="171515" y="79328"/>
                  <a:pt x="166303" y="74116"/>
                  <a:pt x="159874" y="74116"/>
                </a:cubicBezTo>
                <a:close/>
              </a:path>
            </a:pathLst>
          </a:custGeom>
          <a:solidFill>
            <a:schemeClr val="accent2"/>
          </a:solidFill>
          <a:ln w="776" cap="flat">
            <a:noFill/>
            <a:prstDash val="solid"/>
            <a:miter/>
          </a:ln>
        </p:spPr>
        <p:txBody>
          <a:bodyPr rtlCol="0" anchor="ctr"/>
          <a:lstStyle/>
          <a:p>
            <a:endParaRPr lang="en-US" dirty="0"/>
          </a:p>
        </p:txBody>
      </p:sp>
      <p:sp>
        <p:nvSpPr>
          <p:cNvPr id="32" name="!!circle graphic">
            <a:extLst>
              <a:ext uri="{FF2B5EF4-FFF2-40B4-BE49-F238E27FC236}">
                <a16:creationId xmlns:a16="http://schemas.microsoft.com/office/drawing/2014/main" id="{1453BF6C-B012-48B7-B4E8-6D7AC7C27D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2753" y="1562696"/>
            <a:ext cx="157545" cy="157545"/>
          </a:xfrm>
          <a:custGeom>
            <a:avLst/>
            <a:gdLst>
              <a:gd name="connsiteX0" fmla="*/ 78773 w 157545"/>
              <a:gd name="connsiteY0" fmla="*/ 23283 h 157545"/>
              <a:gd name="connsiteX1" fmla="*/ 134262 w 157545"/>
              <a:gd name="connsiteY1" fmla="*/ 78773 h 157545"/>
              <a:gd name="connsiteX2" fmla="*/ 78773 w 157545"/>
              <a:gd name="connsiteY2" fmla="*/ 134262 h 157545"/>
              <a:gd name="connsiteX3" fmla="*/ 23283 w 157545"/>
              <a:gd name="connsiteY3" fmla="*/ 78773 h 157545"/>
              <a:gd name="connsiteX4" fmla="*/ 78773 w 157545"/>
              <a:gd name="connsiteY4" fmla="*/ 23283 h 157545"/>
              <a:gd name="connsiteX5" fmla="*/ 78773 w 157545"/>
              <a:gd name="connsiteY5" fmla="*/ 0 h 157545"/>
              <a:gd name="connsiteX6" fmla="*/ 0 w 157545"/>
              <a:gd name="connsiteY6" fmla="*/ 78773 h 157545"/>
              <a:gd name="connsiteX7" fmla="*/ 78773 w 157545"/>
              <a:gd name="connsiteY7" fmla="*/ 157545 h 157545"/>
              <a:gd name="connsiteX8" fmla="*/ 157545 w 157545"/>
              <a:gd name="connsiteY8" fmla="*/ 78773 h 157545"/>
              <a:gd name="connsiteX9" fmla="*/ 78773 w 157545"/>
              <a:gd name="connsiteY9" fmla="*/ 0 h 157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7545" h="157545">
                <a:moveTo>
                  <a:pt x="78773" y="23283"/>
                </a:moveTo>
                <a:cubicBezTo>
                  <a:pt x="109419" y="23283"/>
                  <a:pt x="134262" y="48126"/>
                  <a:pt x="134262" y="78773"/>
                </a:cubicBezTo>
                <a:cubicBezTo>
                  <a:pt x="134262" y="109419"/>
                  <a:pt x="109419" y="134262"/>
                  <a:pt x="78773" y="134262"/>
                </a:cubicBezTo>
                <a:cubicBezTo>
                  <a:pt x="48126" y="134262"/>
                  <a:pt x="23283" y="109419"/>
                  <a:pt x="23283" y="78773"/>
                </a:cubicBezTo>
                <a:cubicBezTo>
                  <a:pt x="23312" y="48139"/>
                  <a:pt x="48139" y="23312"/>
                  <a:pt x="78773" y="23283"/>
                </a:cubicBezTo>
                <a:moveTo>
                  <a:pt x="78773" y="0"/>
                </a:moveTo>
                <a:cubicBezTo>
                  <a:pt x="35268" y="0"/>
                  <a:pt x="0" y="35268"/>
                  <a:pt x="0" y="78773"/>
                </a:cubicBezTo>
                <a:cubicBezTo>
                  <a:pt x="0" y="122277"/>
                  <a:pt x="35268" y="157545"/>
                  <a:pt x="78773" y="157545"/>
                </a:cubicBezTo>
                <a:cubicBezTo>
                  <a:pt x="122277" y="157545"/>
                  <a:pt x="157545" y="122277"/>
                  <a:pt x="157545" y="78773"/>
                </a:cubicBezTo>
                <a:cubicBezTo>
                  <a:pt x="157545" y="35268"/>
                  <a:pt x="122277" y="0"/>
                  <a:pt x="78773" y="0"/>
                </a:cubicBezTo>
                <a:close/>
              </a:path>
            </a:pathLst>
          </a:custGeom>
          <a:solidFill>
            <a:schemeClr val="accent2"/>
          </a:solidFill>
          <a:ln w="751" cap="flat">
            <a:noFill/>
            <a:prstDash val="solid"/>
            <a:miter/>
          </a:ln>
        </p:spPr>
        <p:txBody>
          <a:bodyPr rtlCol="0" anchor="ctr"/>
          <a:lstStyle/>
          <a:p>
            <a:endParaRPr lang="en-US" dirty="0"/>
          </a:p>
        </p:txBody>
      </p:sp>
      <p:sp>
        <p:nvSpPr>
          <p:cNvPr id="4" name="Content Placeholder 3">
            <a:extLst>
              <a:ext uri="{FF2B5EF4-FFF2-40B4-BE49-F238E27FC236}">
                <a16:creationId xmlns:a16="http://schemas.microsoft.com/office/drawing/2014/main" id="{85FD5BF4-9787-5154-1BE2-8C3853CC9C08}"/>
              </a:ext>
            </a:extLst>
          </p:cNvPr>
          <p:cNvSpPr>
            <a:spLocks noGrp="1"/>
          </p:cNvSpPr>
          <p:nvPr>
            <p:ph idx="1"/>
          </p:nvPr>
        </p:nvSpPr>
        <p:spPr>
          <a:xfrm>
            <a:off x="6200746" y="1639614"/>
            <a:ext cx="5153053" cy="4265076"/>
          </a:xfrm>
        </p:spPr>
        <p:txBody>
          <a:bodyPr vert="horz" lIns="91440" tIns="45720" rIns="91440" bIns="45720" rtlCol="0" anchor="t">
            <a:normAutofit/>
          </a:bodyPr>
          <a:lstStyle/>
          <a:p>
            <a:pPr indent="-228600">
              <a:lnSpc>
                <a:spcPct val="90000"/>
              </a:lnSpc>
              <a:buFont typeface="Arial" panose="020B0604020202020204" pitchFamily="34" charset="0"/>
              <a:buChar char="•"/>
            </a:pPr>
            <a:r>
              <a:rPr lang="en-US" sz="1800" b="1" dirty="0"/>
              <a:t>Kindly Leave Reviews by Following the Links Below</a:t>
            </a:r>
          </a:p>
          <a:p>
            <a:pPr>
              <a:lnSpc>
                <a:spcPct val="90000"/>
              </a:lnSpc>
            </a:pPr>
            <a:endParaRPr lang="en-US" sz="1800" dirty="0"/>
          </a:p>
          <a:p>
            <a:pPr indent="-228600">
              <a:lnSpc>
                <a:spcPct val="90000"/>
              </a:lnSpc>
              <a:buFont typeface="Arial" panose="020B0604020202020204" pitchFamily="34" charset="0"/>
              <a:buChar char="•"/>
            </a:pPr>
            <a:r>
              <a:rPr lang="en-US" sz="1400" b="1" dirty="0"/>
              <a:t>Google Business Reviews </a:t>
            </a:r>
          </a:p>
          <a:p>
            <a:pPr indent="-228600">
              <a:lnSpc>
                <a:spcPct val="90000"/>
              </a:lnSpc>
              <a:buFont typeface="Arial" panose="020B0604020202020204" pitchFamily="34" charset="0"/>
              <a:buChar char="•"/>
            </a:pPr>
            <a:endParaRPr lang="en-US" sz="1400" dirty="0"/>
          </a:p>
          <a:p>
            <a:pPr indent="-228600">
              <a:lnSpc>
                <a:spcPct val="90000"/>
              </a:lnSpc>
              <a:buFont typeface="Arial" panose="020B0604020202020204" pitchFamily="34" charset="0"/>
              <a:buChar char="•"/>
            </a:pPr>
            <a:r>
              <a:rPr lang="en-US" sz="1400" b="1" dirty="0">
                <a:hlinkClick r:id="rId3"/>
              </a:rPr>
              <a:t>https://g.page/r/CSPMh7fWNxVUEB0/review</a:t>
            </a:r>
            <a:endParaRPr lang="en-US" sz="1400" b="1" dirty="0"/>
          </a:p>
          <a:p>
            <a:pPr indent="-228600">
              <a:lnSpc>
                <a:spcPct val="90000"/>
              </a:lnSpc>
              <a:buFont typeface="Arial" panose="020B0604020202020204" pitchFamily="34" charset="0"/>
              <a:buChar char="•"/>
            </a:pPr>
            <a:endParaRPr lang="en-US" sz="1400" dirty="0"/>
          </a:p>
          <a:p>
            <a:pPr indent="-228600">
              <a:lnSpc>
                <a:spcPct val="90000"/>
              </a:lnSpc>
              <a:buFont typeface="Arial" panose="020B0604020202020204" pitchFamily="34" charset="0"/>
              <a:buChar char="•"/>
            </a:pPr>
            <a:r>
              <a:rPr lang="en-US" sz="1400" b="1" dirty="0"/>
              <a:t>Facebook Reviews</a:t>
            </a:r>
          </a:p>
          <a:p>
            <a:pPr indent="-228600">
              <a:lnSpc>
                <a:spcPct val="90000"/>
              </a:lnSpc>
              <a:buFont typeface="Arial" panose="020B0604020202020204" pitchFamily="34" charset="0"/>
              <a:buChar char="•"/>
            </a:pPr>
            <a:endParaRPr lang="en-US" sz="1400" dirty="0"/>
          </a:p>
          <a:p>
            <a:pPr indent="-228600">
              <a:lnSpc>
                <a:spcPct val="90000"/>
              </a:lnSpc>
              <a:buFont typeface="Arial" panose="020B0604020202020204" pitchFamily="34" charset="0"/>
              <a:buChar char="•"/>
            </a:pPr>
            <a:r>
              <a:rPr lang="en-US" sz="1400" b="1" dirty="0">
                <a:hlinkClick r:id="rId4"/>
              </a:rPr>
              <a:t>https://www.facebook.com/searchology/reviews</a:t>
            </a:r>
            <a:r>
              <a:rPr lang="en-US" sz="1400" b="1" dirty="0"/>
              <a:t> </a:t>
            </a:r>
          </a:p>
        </p:txBody>
      </p:sp>
      <p:sp>
        <p:nvSpPr>
          <p:cNvPr id="6" name="Footer Placeholder 5">
            <a:extLst>
              <a:ext uri="{FF2B5EF4-FFF2-40B4-BE49-F238E27FC236}">
                <a16:creationId xmlns:a16="http://schemas.microsoft.com/office/drawing/2014/main" id="{01101F46-28D5-C564-20C9-3849609F5D41}"/>
              </a:ext>
            </a:extLst>
          </p:cNvPr>
          <p:cNvSpPr>
            <a:spLocks noGrp="1"/>
          </p:cNvSpPr>
          <p:nvPr>
            <p:ph type="ftr" sz="quarter" idx="11"/>
          </p:nvPr>
        </p:nvSpPr>
        <p:spPr>
          <a:xfrm rot="16200000">
            <a:off x="9812115" y="1591485"/>
            <a:ext cx="3548094" cy="365125"/>
          </a:xfrm>
        </p:spPr>
        <p:txBody>
          <a:bodyPr vert="horz" lIns="91440" tIns="45720" rIns="91440" bIns="45720" rtlCol="0" anchor="ctr">
            <a:normAutofit/>
          </a:bodyPr>
          <a:lstStyle/>
          <a:p>
            <a:pPr>
              <a:spcAft>
                <a:spcPts val="600"/>
              </a:spcAft>
            </a:pPr>
            <a:r>
              <a:rPr lang="en-US" b="1" i="0" kern="1200" cap="all" spc="100" baseline="0" dirty="0">
                <a:latin typeface="+mn-lt"/>
                <a:ea typeface="+mn-ea"/>
                <a:cs typeface="+mn-cs"/>
              </a:rPr>
              <a:t>Searchology – google business</a:t>
            </a:r>
          </a:p>
        </p:txBody>
      </p:sp>
      <p:sp>
        <p:nvSpPr>
          <p:cNvPr id="33" name="!!dot graphic">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54149" y="5775082"/>
            <a:ext cx="112426" cy="112426"/>
          </a:xfrm>
          <a:custGeom>
            <a:avLst/>
            <a:gdLst>
              <a:gd name="connsiteX0" fmla="*/ 112426 w 112426"/>
              <a:gd name="connsiteY0" fmla="*/ 56213 h 112426"/>
              <a:gd name="connsiteX1" fmla="*/ 56213 w 112426"/>
              <a:gd name="connsiteY1" fmla="*/ 112426 h 112426"/>
              <a:gd name="connsiteX2" fmla="*/ 0 w 112426"/>
              <a:gd name="connsiteY2" fmla="*/ 56213 h 112426"/>
              <a:gd name="connsiteX3" fmla="*/ 56213 w 112426"/>
              <a:gd name="connsiteY3" fmla="*/ 0 h 112426"/>
              <a:gd name="connsiteX4" fmla="*/ 112426 w 112426"/>
              <a:gd name="connsiteY4" fmla="*/ 56213 h 112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426" h="112426">
                <a:moveTo>
                  <a:pt x="112426" y="56213"/>
                </a:moveTo>
                <a:cubicBezTo>
                  <a:pt x="112426" y="87259"/>
                  <a:pt x="87259" y="112426"/>
                  <a:pt x="56213" y="112426"/>
                </a:cubicBezTo>
                <a:cubicBezTo>
                  <a:pt x="25167" y="112426"/>
                  <a:pt x="0" y="87259"/>
                  <a:pt x="0" y="56213"/>
                </a:cubicBezTo>
                <a:cubicBezTo>
                  <a:pt x="0" y="25167"/>
                  <a:pt x="25167" y="0"/>
                  <a:pt x="56213" y="0"/>
                </a:cubicBezTo>
                <a:cubicBezTo>
                  <a:pt x="87259" y="0"/>
                  <a:pt x="112426" y="25167"/>
                  <a:pt x="112426" y="56213"/>
                </a:cubicBezTo>
                <a:close/>
              </a:path>
            </a:pathLst>
          </a:custGeom>
          <a:solidFill>
            <a:schemeClr val="accent2"/>
          </a:solidFill>
          <a:ln w="516" cap="flat">
            <a:noFill/>
            <a:prstDash val="solid"/>
            <a:miter/>
          </a:ln>
        </p:spPr>
        <p:txBody>
          <a:bodyPr rtlCol="0" anchor="ctr"/>
          <a:lstStyle/>
          <a:p>
            <a:endParaRPr lang="en-US" dirty="0"/>
          </a:p>
        </p:txBody>
      </p:sp>
      <p:sp>
        <p:nvSpPr>
          <p:cNvPr id="5" name="Date Placeholder 4">
            <a:extLst>
              <a:ext uri="{FF2B5EF4-FFF2-40B4-BE49-F238E27FC236}">
                <a16:creationId xmlns:a16="http://schemas.microsoft.com/office/drawing/2014/main" id="{42FCA85E-6F47-B5C3-895B-AD769F0C182E}"/>
              </a:ext>
            </a:extLst>
          </p:cNvPr>
          <p:cNvSpPr>
            <a:spLocks noGrp="1"/>
          </p:cNvSpPr>
          <p:nvPr>
            <p:ph type="dt" sz="half" idx="10"/>
          </p:nvPr>
        </p:nvSpPr>
        <p:spPr>
          <a:xfrm>
            <a:off x="838200" y="6356350"/>
            <a:ext cx="2743200" cy="365125"/>
          </a:xfrm>
        </p:spPr>
        <p:txBody>
          <a:bodyPr vert="horz" lIns="91440" tIns="45720" rIns="91440" bIns="45720" rtlCol="0" anchor="ctr">
            <a:normAutofit/>
          </a:bodyPr>
          <a:lstStyle/>
          <a:p>
            <a:pPr>
              <a:spcAft>
                <a:spcPts val="600"/>
              </a:spcAft>
            </a:pPr>
            <a:r>
              <a:rPr lang="en-US" dirty="0"/>
              <a:t>Searchology.biz</a:t>
            </a:r>
          </a:p>
        </p:txBody>
      </p:sp>
      <p:sp>
        <p:nvSpPr>
          <p:cNvPr id="7" name="Slide Number Placeholder 6">
            <a:extLst>
              <a:ext uri="{FF2B5EF4-FFF2-40B4-BE49-F238E27FC236}">
                <a16:creationId xmlns:a16="http://schemas.microsoft.com/office/drawing/2014/main" id="{B2E7C231-3B5C-74C7-95DF-1457521F0B18}"/>
              </a:ext>
            </a:extLst>
          </p:cNvPr>
          <p:cNvSpPr>
            <a:spLocks noGrp="1"/>
          </p:cNvSpPr>
          <p:nvPr>
            <p:ph type="sldNum" sz="quarter" idx="12"/>
          </p:nvPr>
        </p:nvSpPr>
        <p:spPr>
          <a:xfrm>
            <a:off x="8610600" y="6356350"/>
            <a:ext cx="2743200" cy="365125"/>
          </a:xfrm>
        </p:spPr>
        <p:txBody>
          <a:bodyPr vert="horz" lIns="91440" tIns="45720" rIns="91440" bIns="45720" rtlCol="0" anchor="ctr">
            <a:normAutofit/>
          </a:bodyPr>
          <a:lstStyle/>
          <a:p>
            <a:pPr>
              <a:spcAft>
                <a:spcPts val="600"/>
              </a:spcAft>
            </a:pPr>
            <a:fld id="{D8DA9DAA-006C-4F4B-980E-E3DF019B24E2}" type="slidenum">
              <a:rPr lang="en-US" smtClean="0"/>
              <a:pPr>
                <a:spcAft>
                  <a:spcPts val="600"/>
                </a:spcAft>
              </a:pPr>
              <a:t>23</a:t>
            </a:fld>
            <a:endParaRPr lang="en-US" dirty="0"/>
          </a:p>
        </p:txBody>
      </p:sp>
      <p:cxnSp>
        <p:nvCxnSpPr>
          <p:cNvPr id="34" name="!!Straight Connector">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9272"/>
            <a:ext cx="0" cy="3238728"/>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5106667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29" name="Straight Connector 28">
            <a:extLst>
              <a:ext uri="{FF2B5EF4-FFF2-40B4-BE49-F238E27FC236}">
                <a16:creationId xmlns:a16="http://schemas.microsoft.com/office/drawing/2014/main" id="{5C05CAAB-DBA2-4548-AD5F-01BB97FBB20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useBgFill="1">
        <p:nvSpPr>
          <p:cNvPr id="31" name="Rectangle 30">
            <a:extLst>
              <a:ext uri="{FF2B5EF4-FFF2-40B4-BE49-F238E27FC236}">
                <a16:creationId xmlns:a16="http://schemas.microsoft.com/office/drawing/2014/main" id="{A2679492-7988-4050-9056-5424444524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itle 5">
            <a:extLst>
              <a:ext uri="{FF2B5EF4-FFF2-40B4-BE49-F238E27FC236}">
                <a16:creationId xmlns:a16="http://schemas.microsoft.com/office/drawing/2014/main" id="{FF777B66-94CB-491C-AC6B-BDAC98E21D57}"/>
              </a:ext>
            </a:extLst>
          </p:cNvPr>
          <p:cNvSpPr>
            <a:spLocks noGrp="1"/>
          </p:cNvSpPr>
          <p:nvPr>
            <p:ph type="title"/>
          </p:nvPr>
        </p:nvSpPr>
        <p:spPr>
          <a:xfrm>
            <a:off x="6412091" y="501651"/>
            <a:ext cx="4395340" cy="1716255"/>
          </a:xfrm>
        </p:spPr>
        <p:txBody>
          <a:bodyPr vert="horz" lIns="91440" tIns="45720" rIns="91440" bIns="45720" rtlCol="0" anchor="b">
            <a:normAutofit/>
          </a:bodyPr>
          <a:lstStyle/>
          <a:p>
            <a:pPr algn="l"/>
            <a:r>
              <a:rPr lang="en-US" sz="5400" kern="1200" dirty="0">
                <a:solidFill>
                  <a:schemeClr val="tx1"/>
                </a:solidFill>
                <a:latin typeface="+mj-lt"/>
                <a:ea typeface="+mj-ea"/>
                <a:cs typeface="+mj-cs"/>
              </a:rPr>
              <a:t>Thank you</a:t>
            </a:r>
          </a:p>
        </p:txBody>
      </p:sp>
      <p:sp>
        <p:nvSpPr>
          <p:cNvPr id="33" name="Rectangle 32">
            <a:extLst>
              <a:ext uri="{FF2B5EF4-FFF2-40B4-BE49-F238E27FC236}">
                <a16:creationId xmlns:a16="http://schemas.microsoft.com/office/drawing/2014/main" id="{B091B163-7D61-4891-ABCF-5C13D9C418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779911"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Picture 16" descr="Searchology, Inc.">
            <a:extLst>
              <a:ext uri="{FF2B5EF4-FFF2-40B4-BE49-F238E27FC236}">
                <a16:creationId xmlns:a16="http://schemas.microsoft.com/office/drawing/2014/main" id="{350AB353-810D-AB82-A44B-B01936375466}"/>
              </a:ext>
            </a:extLst>
          </p:cNvPr>
          <p:cNvPicPr>
            <a:picLocks noChangeAspect="1"/>
          </p:cNvPicPr>
          <p:nvPr/>
        </p:nvPicPr>
        <p:blipFill>
          <a:blip r:embed="rId2"/>
          <a:stretch>
            <a:fillRect/>
          </a:stretch>
        </p:blipFill>
        <p:spPr>
          <a:xfrm>
            <a:off x="279143" y="2560905"/>
            <a:ext cx="5221625" cy="1736190"/>
          </a:xfrm>
          <a:prstGeom prst="rect">
            <a:avLst/>
          </a:prstGeom>
        </p:spPr>
      </p:pic>
      <p:sp>
        <p:nvSpPr>
          <p:cNvPr id="22" name="Date Placeholder 21">
            <a:extLst>
              <a:ext uri="{FF2B5EF4-FFF2-40B4-BE49-F238E27FC236}">
                <a16:creationId xmlns:a16="http://schemas.microsoft.com/office/drawing/2014/main" id="{692474E6-3035-46B8-9C05-9B4204E8ED39}"/>
              </a:ext>
            </a:extLst>
          </p:cNvPr>
          <p:cNvSpPr>
            <a:spLocks noGrp="1"/>
          </p:cNvSpPr>
          <p:nvPr>
            <p:ph type="dt" sz="half" idx="10"/>
          </p:nvPr>
        </p:nvSpPr>
        <p:spPr>
          <a:xfrm>
            <a:off x="838200" y="6356350"/>
            <a:ext cx="2743200" cy="365125"/>
          </a:xfrm>
        </p:spPr>
        <p:txBody>
          <a:bodyPr vert="horz" lIns="91440" tIns="45720" rIns="91440" bIns="45720" rtlCol="0" anchor="ctr">
            <a:normAutofit/>
          </a:bodyPr>
          <a:lstStyle/>
          <a:p>
            <a:pPr>
              <a:spcAft>
                <a:spcPts val="600"/>
              </a:spcAft>
            </a:pPr>
            <a:r>
              <a:rPr lang="en-US" dirty="0"/>
              <a:t>Searchology.biz</a:t>
            </a:r>
          </a:p>
        </p:txBody>
      </p:sp>
      <p:sp>
        <p:nvSpPr>
          <p:cNvPr id="7" name="Text Placeholder 6">
            <a:extLst>
              <a:ext uri="{FF2B5EF4-FFF2-40B4-BE49-F238E27FC236}">
                <a16:creationId xmlns:a16="http://schemas.microsoft.com/office/drawing/2014/main" id="{42AF1107-8D35-4E35-93C7-D3640946F742}"/>
              </a:ext>
            </a:extLst>
          </p:cNvPr>
          <p:cNvSpPr>
            <a:spLocks noGrp="1"/>
          </p:cNvSpPr>
          <p:nvPr>
            <p:ph type="body" sz="quarter" idx="13"/>
          </p:nvPr>
        </p:nvSpPr>
        <p:spPr>
          <a:xfrm>
            <a:off x="6392583" y="2645922"/>
            <a:ext cx="4434721" cy="3710427"/>
          </a:xfrm>
        </p:spPr>
        <p:txBody>
          <a:bodyPr vert="horz" lIns="91440" tIns="45720" rIns="91440" bIns="45720" rtlCol="0" anchor="t">
            <a:normAutofit/>
          </a:bodyPr>
          <a:lstStyle/>
          <a:p>
            <a:pPr indent="-228600" algn="l">
              <a:buFont typeface="Arial" panose="020B0604020202020204" pitchFamily="34" charset="0"/>
              <a:buChar char="•"/>
            </a:pPr>
            <a:r>
              <a:rPr lang="en-US" dirty="0">
                <a:solidFill>
                  <a:schemeClr val="tx1"/>
                </a:solidFill>
              </a:rPr>
              <a:t>Alton J. Duderstadt II</a:t>
            </a:r>
          </a:p>
          <a:p>
            <a:pPr indent="-228600" algn="l">
              <a:buFont typeface="Arial" panose="020B0604020202020204" pitchFamily="34" charset="0"/>
              <a:buChar char="•"/>
            </a:pPr>
            <a:r>
              <a:rPr lang="en-US" dirty="0">
                <a:solidFill>
                  <a:schemeClr val="tx1"/>
                </a:solidFill>
              </a:rPr>
              <a:t>www.Searchology.biz</a:t>
            </a:r>
          </a:p>
          <a:p>
            <a:pPr indent="-228600" algn="l">
              <a:buFont typeface="Arial" panose="020B0604020202020204" pitchFamily="34" charset="0"/>
              <a:buChar char="•"/>
            </a:pPr>
            <a:r>
              <a:rPr lang="en-US" dirty="0">
                <a:solidFill>
                  <a:schemeClr val="tx1"/>
                </a:solidFill>
              </a:rPr>
              <a:t>Email: </a:t>
            </a:r>
            <a:r>
              <a:rPr lang="en-US" dirty="0">
                <a:solidFill>
                  <a:schemeClr val="tx1"/>
                </a:solidFill>
                <a:hlinkClick r:id="rId3"/>
              </a:rPr>
              <a:t>altonjd2@gmail.com</a:t>
            </a:r>
            <a:endParaRPr lang="en-US" dirty="0">
              <a:solidFill>
                <a:schemeClr val="tx1"/>
              </a:solidFill>
            </a:endParaRPr>
          </a:p>
          <a:p>
            <a:pPr indent="-228600" algn="l">
              <a:buFont typeface="Arial" panose="020B0604020202020204" pitchFamily="34" charset="0"/>
              <a:buChar char="•"/>
            </a:pPr>
            <a:r>
              <a:rPr lang="en-US" dirty="0">
                <a:solidFill>
                  <a:schemeClr val="tx1"/>
                </a:solidFill>
              </a:rPr>
              <a:t>Text/call: 1.312.316.7202</a:t>
            </a:r>
          </a:p>
          <a:p>
            <a:pPr algn="l"/>
            <a:endParaRPr lang="en-US" dirty="0">
              <a:solidFill>
                <a:schemeClr val="tx1"/>
              </a:solidFill>
            </a:endParaRPr>
          </a:p>
          <a:p>
            <a:pPr indent="-228600" algn="l">
              <a:buFont typeface="Arial" panose="020B0604020202020204" pitchFamily="34" charset="0"/>
              <a:buChar char="•"/>
            </a:pPr>
            <a:endParaRPr lang="en-US" dirty="0">
              <a:solidFill>
                <a:schemeClr val="tx1"/>
              </a:solidFill>
            </a:endParaRPr>
          </a:p>
        </p:txBody>
      </p:sp>
      <p:sp>
        <p:nvSpPr>
          <p:cNvPr id="23" name="Footer Placeholder 22">
            <a:extLst>
              <a:ext uri="{FF2B5EF4-FFF2-40B4-BE49-F238E27FC236}">
                <a16:creationId xmlns:a16="http://schemas.microsoft.com/office/drawing/2014/main" id="{DE8D546E-0F46-4CC0-B2B1-8B2430D00C0C}"/>
              </a:ext>
            </a:extLst>
          </p:cNvPr>
          <p:cNvSpPr>
            <a:spLocks noGrp="1"/>
          </p:cNvSpPr>
          <p:nvPr>
            <p:ph type="ftr" sz="quarter" idx="11"/>
          </p:nvPr>
        </p:nvSpPr>
        <p:spPr>
          <a:xfrm rot="16200000">
            <a:off x="9812115" y="1591485"/>
            <a:ext cx="3548094" cy="365125"/>
          </a:xfrm>
        </p:spPr>
        <p:txBody>
          <a:bodyPr vert="horz" lIns="91440" tIns="45720" rIns="91440" bIns="45720" rtlCol="0" anchor="ctr">
            <a:normAutofit/>
          </a:bodyPr>
          <a:lstStyle/>
          <a:p>
            <a:pPr>
              <a:spcAft>
                <a:spcPts val="600"/>
              </a:spcAft>
            </a:pPr>
            <a:r>
              <a:rPr lang="en-US" b="1" i="0" kern="1200" cap="all" spc="100" baseline="0" dirty="0">
                <a:solidFill>
                  <a:schemeClr val="accent2"/>
                </a:solidFill>
                <a:latin typeface="+mn-lt"/>
                <a:ea typeface="+mn-ea"/>
                <a:cs typeface="+mn-cs"/>
              </a:rPr>
              <a:t>Searchology – google business</a:t>
            </a:r>
          </a:p>
        </p:txBody>
      </p:sp>
      <p:sp>
        <p:nvSpPr>
          <p:cNvPr id="24" name="Slide Number Placeholder 23">
            <a:extLst>
              <a:ext uri="{FF2B5EF4-FFF2-40B4-BE49-F238E27FC236}">
                <a16:creationId xmlns:a16="http://schemas.microsoft.com/office/drawing/2014/main" id="{5D838446-B95D-4AB7-B8CA-D5804BB79A11}"/>
              </a:ext>
            </a:extLst>
          </p:cNvPr>
          <p:cNvSpPr>
            <a:spLocks noGrp="1"/>
          </p:cNvSpPr>
          <p:nvPr>
            <p:ph type="sldNum" sz="quarter" idx="12"/>
          </p:nvPr>
        </p:nvSpPr>
        <p:spPr>
          <a:xfrm>
            <a:off x="8610600" y="6356350"/>
            <a:ext cx="2743200" cy="365125"/>
          </a:xfrm>
        </p:spPr>
        <p:txBody>
          <a:bodyPr vert="horz" lIns="91440" tIns="45720" rIns="91440" bIns="45720" rtlCol="0" anchor="ctr">
            <a:normAutofit/>
          </a:bodyPr>
          <a:lstStyle/>
          <a:p>
            <a:pPr>
              <a:spcAft>
                <a:spcPts val="600"/>
              </a:spcAft>
            </a:pPr>
            <a:fld id="{D8DA9DAA-006C-4F4B-980E-E3DF019B24E2}" type="slidenum">
              <a:rPr lang="en-US">
                <a:solidFill>
                  <a:schemeClr val="accent2"/>
                </a:solidFill>
              </a:rPr>
              <a:pPr>
                <a:spcAft>
                  <a:spcPts val="600"/>
                </a:spcAft>
              </a:pPr>
              <a:t>24</a:t>
            </a:fld>
            <a:endParaRPr lang="en-US" dirty="0">
              <a:solidFill>
                <a:schemeClr val="accent2"/>
              </a:solidFill>
            </a:endParaRPr>
          </a:p>
        </p:txBody>
      </p:sp>
      <p:cxnSp>
        <p:nvCxnSpPr>
          <p:cNvPr id="35" name="Straight Connector 34">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0394"/>
            <a:ext cx="0" cy="3238728"/>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27313156"/>
      </p:ext>
    </p:extLst>
  </p:cSld>
  <p:clrMapOvr>
    <a:masterClrMapping/>
  </p:clrMapOvr>
</p:sld>
</file>

<file path=ppt/theme/theme1.xml><?xml version="1.0" encoding="utf-8"?>
<a:theme xmlns:a="http://schemas.openxmlformats.org/drawingml/2006/main" name="GradientUnivers">
  <a:themeElements>
    <a:clrScheme name="Gradient">
      <a:dk1>
        <a:sysClr val="windowText" lastClr="000000"/>
      </a:dk1>
      <a:lt1>
        <a:sysClr val="window" lastClr="FFFFFF"/>
      </a:lt1>
      <a:dk2>
        <a:srgbClr val="10013F"/>
      </a:dk2>
      <a:lt2>
        <a:srgbClr val="F2F0FF"/>
      </a:lt2>
      <a:accent1>
        <a:srgbClr val="814DFF"/>
      </a:accent1>
      <a:accent2>
        <a:srgbClr val="243FFF"/>
      </a:accent2>
      <a:accent3>
        <a:srgbClr val="FF83B6"/>
      </a:accent3>
      <a:accent4>
        <a:srgbClr val="FF9022"/>
      </a:accent4>
      <a:accent5>
        <a:srgbClr val="FF1F85"/>
      </a:accent5>
      <a:accent6>
        <a:srgbClr val="1A98FF"/>
      </a:accent6>
      <a:hlink>
        <a:srgbClr val="0563C1"/>
      </a:hlink>
      <a:folHlink>
        <a:srgbClr val="954F72"/>
      </a:folHlink>
    </a:clrScheme>
    <a:fontScheme name="Univers">
      <a:majorFont>
        <a:latin typeface="Univers"/>
        <a:ea typeface=""/>
        <a:cs typeface=""/>
      </a:majorFont>
      <a:minorFont>
        <a:latin typeface="Univer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GradientUnivers" id="{605F9078-86F9-4258-A3E1-F8EFF02AE8CC}" vid="{4848699B-BB01-41E3-9EC4-3D97DFE5292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426e97fa315356fffbdcd9876fe988c2">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14b8f0def80e6d70ce3def20c90759ae"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Props1.xml><?xml version="1.0" encoding="utf-8"?>
<ds:datastoreItem xmlns:ds="http://schemas.openxmlformats.org/officeDocument/2006/customXml" ds:itemID="{3C8E00D1-8EA3-4E42-801D-0253E1EAFC21}">
  <ds:schemaRefs>
    <ds:schemaRef ds:uri="http://schemas.microsoft.com/sharepoint/v3/contenttype/forms"/>
  </ds:schemaRefs>
</ds:datastoreItem>
</file>

<file path=customXml/itemProps2.xml><?xml version="1.0" encoding="utf-8"?>
<ds:datastoreItem xmlns:ds="http://schemas.openxmlformats.org/officeDocument/2006/customXml" ds:itemID="{ABC329F5-30EE-4BF7-AA2A-B837B51416B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99919F73-B6C2-4A43-95E2-833EC48925FE}">
  <ds:schemaRefs>
    <ds:schemaRef ds:uri="http://schemas.microsoft.com/office/2006/metadata/properties"/>
    <ds:schemaRef ds:uri="http://schemas.microsoft.com/office/infopath/2007/PartnerControls"/>
    <ds:schemaRef ds:uri="71af3243-3dd4-4a8d-8c0d-dd76da1f02a5"/>
  </ds:schemaRefs>
</ds:datastoreItem>
</file>

<file path=docProps/app.xml><?xml version="1.0" encoding="utf-8"?>
<Properties xmlns="http://schemas.openxmlformats.org/officeDocument/2006/extended-properties" xmlns:vt="http://schemas.openxmlformats.org/officeDocument/2006/docPropsVTypes">
  <Template>{69E7B052-A0F5-4FCE-BF12-1F56A92034A0}tf89338750_win32</Template>
  <TotalTime>858</TotalTime>
  <Words>1719</Words>
  <Application>Microsoft Office PowerPoint</Application>
  <PresentationFormat>Widescreen</PresentationFormat>
  <Paragraphs>272</Paragraphs>
  <Slides>24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24</vt:i4>
      </vt:variant>
    </vt:vector>
  </HeadingPairs>
  <TitlesOfParts>
    <vt:vector size="29" baseType="lpstr">
      <vt:lpstr>Arial</vt:lpstr>
      <vt:lpstr>Calibri</vt:lpstr>
      <vt:lpstr>Lato</vt:lpstr>
      <vt:lpstr>Univers</vt:lpstr>
      <vt:lpstr>GradientUnivers</vt:lpstr>
      <vt:lpstr>Google Business For seo &amp; improved localization</vt:lpstr>
      <vt:lpstr>Agenda</vt:lpstr>
      <vt:lpstr>PowerPoint Presentation</vt:lpstr>
      <vt:lpstr>About Searchology &amp; Alton J. Duderstadt II </vt:lpstr>
      <vt:lpstr>Searchology™~ Services</vt:lpstr>
      <vt:lpstr>Notes/Acknowledgements</vt:lpstr>
      <vt:lpstr>Digital Marketing Overview</vt:lpstr>
      <vt:lpstr>Internet Marketing [hot] Sheet</vt:lpstr>
      <vt:lpstr>Search Types [Intent]</vt:lpstr>
      <vt:lpstr>Key Digital Marketing Elements for 2024 &amp; Beyond</vt:lpstr>
      <vt:lpstr>2024 digital trends</vt:lpstr>
      <vt:lpstr>Real Estate is location, location, location…so is digital marketing</vt:lpstr>
      <vt:lpstr>What you should be Focused on for 2024</vt:lpstr>
      <vt:lpstr>Focus On These…</vt:lpstr>
      <vt:lpstr>Google Business</vt:lpstr>
      <vt:lpstr>Sharks in the digital waters…</vt:lpstr>
      <vt:lpstr>Why Google Business Matters</vt:lpstr>
      <vt:lpstr>What is Google Business? [Fig. 1]</vt:lpstr>
      <vt:lpstr>What is Google Business? Fig 2.</vt:lpstr>
      <vt:lpstr>Google Business – How To Get Started</vt:lpstr>
      <vt:lpstr>Google Business – Opportunity Knocks</vt:lpstr>
      <vt:lpstr>Google Business – Daily/Weekly Activity </vt:lpstr>
      <vt:lpstr>If you enjoyed this presentation…</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Searchology Google Business</dc:title>
  <dc:creator>Alton Duderstadt</dc:creator>
  <cp:keywords>Searchology;Google Local Listing;local seo;local search results</cp:keywords>
  <cp:lastModifiedBy>Alton Duderstadt</cp:lastModifiedBy>
  <cp:revision>7</cp:revision>
  <dcterms:created xsi:type="dcterms:W3CDTF">2022-12-12T17:18:47Z</dcterms:created>
  <dcterms:modified xsi:type="dcterms:W3CDTF">2024-05-13T23:04:42Z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